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8"/>
  </p:notesMasterIdLst>
  <p:handoutMasterIdLst>
    <p:handoutMasterId r:id="rId39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7" r:id="rId8"/>
    <p:sldId id="1097" r:id="rId9"/>
    <p:sldId id="1351" r:id="rId10"/>
    <p:sldId id="1357" r:id="rId11"/>
    <p:sldId id="1426" r:id="rId12"/>
    <p:sldId id="1409" r:id="rId13"/>
    <p:sldId id="1312" r:id="rId14"/>
    <p:sldId id="1406" r:id="rId15"/>
    <p:sldId id="1412" r:id="rId16"/>
    <p:sldId id="1407" r:id="rId17"/>
    <p:sldId id="1313" r:id="rId18"/>
    <p:sldId id="1297" r:id="rId19"/>
    <p:sldId id="1315" r:id="rId20"/>
    <p:sldId id="1316" r:id="rId21"/>
    <p:sldId id="1366" r:id="rId22"/>
    <p:sldId id="1415" r:id="rId23"/>
    <p:sldId id="1367" r:id="rId24"/>
    <p:sldId id="1368" r:id="rId25"/>
    <p:sldId id="1369" r:id="rId26"/>
    <p:sldId id="1427" r:id="rId27"/>
    <p:sldId id="1370" r:id="rId28"/>
    <p:sldId id="1419" r:id="rId29"/>
    <p:sldId id="1371" r:id="rId30"/>
    <p:sldId id="1420" r:id="rId31"/>
    <p:sldId id="1372" r:id="rId32"/>
    <p:sldId id="1421" r:id="rId33"/>
    <p:sldId id="1422" r:id="rId34"/>
    <p:sldId id="1424" r:id="rId35"/>
    <p:sldId id="1425" r:id="rId36"/>
    <p:sldId id="1423" r:id="rId37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FF0000"/>
    <a:srgbClr val="F6F07C"/>
    <a:srgbClr val="F6FC10"/>
    <a:srgbClr val="F4EAE4"/>
    <a:srgbClr val="D4AE88"/>
    <a:srgbClr val="336600"/>
    <a:srgbClr val="339933"/>
    <a:srgbClr val="FFFFCC"/>
    <a:srgbClr val="C99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1" autoAdjust="0"/>
    <p:restoredTop sz="96909" autoAdjust="0"/>
  </p:normalViewPr>
  <p:slideViewPr>
    <p:cSldViewPr>
      <p:cViewPr>
        <p:scale>
          <a:sx n="100" d="100"/>
          <a:sy n="100" d="100"/>
        </p:scale>
        <p:origin x="-360" y="-16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43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12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8.png"/><Relationship Id="rId7" Type="http://schemas.openxmlformats.org/officeDocument/2006/relationships/image" Target="../media/image52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8.png"/><Relationship Id="rId7" Type="http://schemas.openxmlformats.org/officeDocument/2006/relationships/image" Target="../media/image52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49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59.gif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.png"/><Relationship Id="rId7" Type="http://schemas.openxmlformats.org/officeDocument/2006/relationships/image" Target="../media/image62.png"/><Relationship Id="rId2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6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0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9.png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12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54.png"/><Relationship Id="rId5" Type="http://schemas.openxmlformats.org/officeDocument/2006/relationships/image" Target="../media/image10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4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4.png"/><Relationship Id="rId7" Type="http://schemas.openxmlformats.org/officeDocument/2006/relationships/image" Target="../media/image51.png"/><Relationship Id="rId12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hyperlink" Target="https://cdata2.tsherpa.co.kr/tsherpa/MultiMedia/Flash/2020/curri/index.html?flashxmlnum=yuni4856&amp;classa=A8-C1-31-MM-MM-04-07-04-0-0-0-0&amp;classno=MM_31_04/suh_0301_06_0004/suh_0301_06_0004_401_1.html" TargetMode="External"/><Relationship Id="rId9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00619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2022.02.09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2022.03.04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2022.03.06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609462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516020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분수를 알아볼까요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2418DC2C-6053-4FF6-8538-3A573E592B02}"/>
              </a:ext>
            </a:extLst>
          </p:cNvPr>
          <p:cNvSpPr/>
          <p:nvPr/>
        </p:nvSpPr>
        <p:spPr>
          <a:xfrm>
            <a:off x="65312" y="894491"/>
            <a:ext cx="6918956" cy="964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773320" y="156785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5741343" y="151070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224607" y="156906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5193091" y="151869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8">
            <a:extLst>
              <a:ext uri="{FF2B5EF4-FFF2-40B4-BE49-F238E27FC236}">
                <a16:creationId xmlns:a16="http://schemas.microsoft.com/office/drawing/2014/main" xmlns="" id="{BC1FC454-ED74-4C20-B648-A725BD8FB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55" name="Picture 6">
            <a:extLst>
              <a:ext uri="{FF2B5EF4-FFF2-40B4-BE49-F238E27FC236}">
                <a16:creationId xmlns:a16="http://schemas.microsoft.com/office/drawing/2014/main" xmlns="" id="{53660A7B-B845-4140-A8A3-DDF0C5A84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21">
            <a:extLst>
              <a:ext uri="{FF2B5EF4-FFF2-40B4-BE49-F238E27FC236}">
                <a16:creationId xmlns:a16="http://schemas.microsoft.com/office/drawing/2014/main" xmlns="" id="{F89340DA-7D8B-4D1E-A272-58A0B1C1F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이너버튼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xmlns="" id="{EECB7102-F9E0-4A0E-9244-0E8ADA37E311}"/>
              </a:ext>
            </a:extLst>
          </p:cNvPr>
          <p:cNvSpPr/>
          <p:nvPr/>
        </p:nvSpPr>
        <p:spPr>
          <a:xfrm>
            <a:off x="6165614" y="50793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>
            <a:extLst>
              <a:ext uri="{FF2B5EF4-FFF2-40B4-BE49-F238E27FC236}">
                <a16:creationId xmlns:a16="http://schemas.microsoft.com/office/drawing/2014/main" xmlns="" id="{D89CDABC-0437-44C4-9F59-E659F5FCE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xmlns="" id="{EE14D686-3DA7-4562-954E-121311F8C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xmlns="" id="{A687F45F-EA3D-41E4-BA2C-06C245D1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2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43">
            <a:extLst>
              <a:ext uri="{FF2B5EF4-FFF2-40B4-BE49-F238E27FC236}">
                <a16:creationId xmlns:a16="http://schemas.microsoft.com/office/drawing/2014/main" xmlns="" id="{8902A428-DB0C-49D9-9C39-36762E7B4286}"/>
              </a:ext>
            </a:extLst>
          </p:cNvPr>
          <p:cNvSpPr txBox="1"/>
          <p:nvPr/>
        </p:nvSpPr>
        <p:spPr>
          <a:xfrm>
            <a:off x="389043" y="1939994"/>
            <a:ext cx="6519789" cy="912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 전체를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조각으로 나누었습니다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하늘이는 그중</a:t>
            </a:r>
          </a:p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몇 조각을 먹어야 하나요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6BE3C661-F31C-490A-9A56-F4BB9861C52C}"/>
              </a:ext>
            </a:extLst>
          </p:cNvPr>
          <p:cNvSpPr/>
          <p:nvPr/>
        </p:nvSpPr>
        <p:spPr>
          <a:xfrm>
            <a:off x="6336196" y="157744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B5AFE385-E6B1-4776-9BE9-D049BE18E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1300" y="1580636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D5F559A9-5608-41C2-B07A-3E9ADD0AE7D7}"/>
              </a:ext>
            </a:extLst>
          </p:cNvPr>
          <p:cNvGrpSpPr/>
          <p:nvPr/>
        </p:nvGrpSpPr>
        <p:grpSpPr>
          <a:xfrm>
            <a:off x="3018440" y="2888940"/>
            <a:ext cx="1157516" cy="556221"/>
            <a:chOff x="1417719" y="4175320"/>
            <a:chExt cx="1157516" cy="556221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8F3E5891-24F6-4B89-A8E6-A9DEC80C9595}"/>
                </a:ext>
              </a:extLst>
            </p:cNvPr>
            <p:cNvSpPr/>
            <p:nvPr/>
          </p:nvSpPr>
          <p:spPr bwMode="auto">
            <a:xfrm>
              <a:off x="1417719" y="4329100"/>
              <a:ext cx="954843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 </a:t>
              </a:r>
              <a:r>
                <a:rPr kumimoji="1" lang="ko-KR" altLang="en-US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조각</a:t>
              </a:r>
            </a:p>
          </p:txBody>
        </p: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xmlns="" id="{FAA56D84-BB9D-4BA9-BE39-BBB299E8F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D188948-D789-4261-B107-0B9EE1078312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하늘이가 먹은 부분과 남은 부분은 피자 전체의 얼마인지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97F03983-F5DC-445D-AFDD-16330A62DCD6}"/>
              </a:ext>
            </a:extLst>
          </p:cNvPr>
          <p:cNvGrpSpPr/>
          <p:nvPr/>
        </p:nvGrpSpPr>
        <p:grpSpPr>
          <a:xfrm>
            <a:off x="2915816" y="5359634"/>
            <a:ext cx="1229989" cy="197735"/>
            <a:chOff x="319554" y="1245924"/>
            <a:chExt cx="2636592" cy="423864"/>
          </a:xfrm>
        </p:grpSpPr>
        <p:pic>
          <p:nvPicPr>
            <p:cNvPr id="35" name="Picture 11">
              <a:extLst>
                <a:ext uri="{FF2B5EF4-FFF2-40B4-BE49-F238E27FC236}">
                  <a16:creationId xmlns:a16="http://schemas.microsoft.com/office/drawing/2014/main" xmlns="" id="{1D4D9276-C4D2-4062-AB2B-FD41E9D9B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2">
              <a:extLst>
                <a:ext uri="{FF2B5EF4-FFF2-40B4-BE49-F238E27FC236}">
                  <a16:creationId xmlns:a16="http://schemas.microsoft.com/office/drawing/2014/main" xmlns="" id="{F9003C07-5727-4458-9AA8-5D3EEB964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13">
              <a:extLst>
                <a:ext uri="{FF2B5EF4-FFF2-40B4-BE49-F238E27FC236}">
                  <a16:creationId xmlns:a16="http://schemas.microsoft.com/office/drawing/2014/main" xmlns="" id="{6187F37C-FA44-4210-95D6-DE602B9F4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14">
              <a:extLst>
                <a:ext uri="{FF2B5EF4-FFF2-40B4-BE49-F238E27FC236}">
                  <a16:creationId xmlns:a16="http://schemas.microsoft.com/office/drawing/2014/main" xmlns="" id="{84B1FAF2-E23E-4808-9428-E37EEC975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7D28CF5D-B8B7-4208-999E-0F856CE73F12}"/>
              </a:ext>
            </a:extLst>
          </p:cNvPr>
          <p:cNvSpPr/>
          <p:nvPr/>
        </p:nvSpPr>
        <p:spPr>
          <a:xfrm>
            <a:off x="4122687" y="55021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2F821111-23EB-4312-91D9-9403EA159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47" y="1429537"/>
            <a:ext cx="1102066" cy="37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E36E596-EBD9-4A95-84AC-4F6CE97E79FC}"/>
              </a:ext>
            </a:extLst>
          </p:cNvPr>
          <p:cNvSpPr txBox="1"/>
          <p:nvPr/>
        </p:nvSpPr>
        <p:spPr>
          <a:xfrm>
            <a:off x="4144561" y="1477939"/>
            <a:ext cx="103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>
                <a:latin typeface="맑은 고딕" pitchFamily="50" charset="-127"/>
                <a:ea typeface="맑은 고딕" pitchFamily="50" charset="-127"/>
              </a:rPr>
              <a:t>177</a:t>
            </a: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01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2418DC2C-6053-4FF6-8538-3A573E592B02}"/>
              </a:ext>
            </a:extLst>
          </p:cNvPr>
          <p:cNvSpPr/>
          <p:nvPr/>
        </p:nvSpPr>
        <p:spPr>
          <a:xfrm>
            <a:off x="65312" y="894491"/>
            <a:ext cx="6918956" cy="964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773320" y="156785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5741343" y="151070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224607" y="156906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5193091" y="151869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8">
            <a:extLst>
              <a:ext uri="{FF2B5EF4-FFF2-40B4-BE49-F238E27FC236}">
                <a16:creationId xmlns:a16="http://schemas.microsoft.com/office/drawing/2014/main" xmlns="" id="{BC1FC454-ED74-4C20-B648-A725BD8FB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55" name="Picture 6">
            <a:extLst>
              <a:ext uri="{FF2B5EF4-FFF2-40B4-BE49-F238E27FC236}">
                <a16:creationId xmlns:a16="http://schemas.microsoft.com/office/drawing/2014/main" xmlns="" id="{53660A7B-B845-4140-A8A3-DDF0C5A84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21">
            <a:extLst>
              <a:ext uri="{FF2B5EF4-FFF2-40B4-BE49-F238E27FC236}">
                <a16:creationId xmlns:a16="http://schemas.microsoft.com/office/drawing/2014/main" xmlns="" id="{F89340DA-7D8B-4D1E-A272-58A0B1C1F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..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xmlns="" id="{EECB7102-F9E0-4A0E-9244-0E8ADA37E311}"/>
              </a:ext>
            </a:extLst>
          </p:cNvPr>
          <p:cNvSpPr/>
          <p:nvPr/>
        </p:nvSpPr>
        <p:spPr>
          <a:xfrm>
            <a:off x="6165614" y="50793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>
            <a:extLst>
              <a:ext uri="{FF2B5EF4-FFF2-40B4-BE49-F238E27FC236}">
                <a16:creationId xmlns:a16="http://schemas.microsoft.com/office/drawing/2014/main" xmlns="" id="{D89CDABC-0437-44C4-9F59-E659F5FCE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xmlns="" id="{EE14D686-3DA7-4562-954E-121311F8C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xmlns="" id="{A687F45F-EA3D-41E4-BA2C-06C245D1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5304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6BE3C661-F31C-490A-9A56-F4BB9861C52C}"/>
              </a:ext>
            </a:extLst>
          </p:cNvPr>
          <p:cNvSpPr/>
          <p:nvPr/>
        </p:nvSpPr>
        <p:spPr>
          <a:xfrm>
            <a:off x="6336196" y="157744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B5AFE385-E6B1-4776-9BE9-D049BE18E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1300" y="1580636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TextBox 43">
            <a:extLst>
              <a:ext uri="{FF2B5EF4-FFF2-40B4-BE49-F238E27FC236}">
                <a16:creationId xmlns:a16="http://schemas.microsoft.com/office/drawing/2014/main" xmlns="" id="{E1CFCB65-1E6D-4D60-B470-2A8344556C25}"/>
              </a:ext>
            </a:extLst>
          </p:cNvPr>
          <p:cNvSpPr txBox="1"/>
          <p:nvPr/>
        </p:nvSpPr>
        <p:spPr>
          <a:xfrm>
            <a:off x="389043" y="1964458"/>
            <a:ext cx="6519789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피자는 몇 조각인가요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xmlns="" id="{C96EA2F7-686A-4C1B-9BBD-3CBA2F362420}"/>
              </a:ext>
            </a:extLst>
          </p:cNvPr>
          <p:cNvGrpSpPr/>
          <p:nvPr/>
        </p:nvGrpSpPr>
        <p:grpSpPr>
          <a:xfrm>
            <a:off x="3059832" y="2402225"/>
            <a:ext cx="1157516" cy="556221"/>
            <a:chOff x="1417719" y="4175320"/>
            <a:chExt cx="1157516" cy="556221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9AB1C69A-DF17-471F-8C3E-714206835115}"/>
                </a:ext>
              </a:extLst>
            </p:cNvPr>
            <p:cNvSpPr/>
            <p:nvPr/>
          </p:nvSpPr>
          <p:spPr bwMode="auto">
            <a:xfrm>
              <a:off x="1417719" y="4329100"/>
              <a:ext cx="954843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 </a:t>
              </a:r>
              <a:r>
                <a:rPr lang="ko-KR" altLang="en-US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조각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xmlns="" id="{98CB587D-45D8-4D4C-9435-4A16775F1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D188948-D789-4261-B107-0B9EE1078312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하늘이가 먹은 부분과 남은 부분은 피자 전체의 얼마인지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BCFDC38E-A849-40B7-A58C-8421C6471DBE}"/>
              </a:ext>
            </a:extLst>
          </p:cNvPr>
          <p:cNvGrpSpPr/>
          <p:nvPr/>
        </p:nvGrpSpPr>
        <p:grpSpPr>
          <a:xfrm>
            <a:off x="2915816" y="5366300"/>
            <a:ext cx="1243320" cy="202178"/>
            <a:chOff x="290979" y="2009759"/>
            <a:chExt cx="2665167" cy="433388"/>
          </a:xfrm>
        </p:grpSpPr>
        <p:pic>
          <p:nvPicPr>
            <p:cNvPr id="49" name="Picture 15">
              <a:extLst>
                <a:ext uri="{FF2B5EF4-FFF2-40B4-BE49-F238E27FC236}">
                  <a16:creationId xmlns:a16="http://schemas.microsoft.com/office/drawing/2014/main" xmlns="" id="{F8ACEF63-1C4D-41A1-BDFB-28D615280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13">
              <a:extLst>
                <a:ext uri="{FF2B5EF4-FFF2-40B4-BE49-F238E27FC236}">
                  <a16:creationId xmlns:a16="http://schemas.microsoft.com/office/drawing/2014/main" xmlns="" id="{BE8FD22C-5201-4961-87B9-8C4D4D13F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2">
              <a:extLst>
                <a:ext uri="{FF2B5EF4-FFF2-40B4-BE49-F238E27FC236}">
                  <a16:creationId xmlns:a16="http://schemas.microsoft.com/office/drawing/2014/main" xmlns="" id="{3A60F23D-D492-4EDE-96AC-D18CCFE5E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16">
              <a:extLst>
                <a:ext uri="{FF2B5EF4-FFF2-40B4-BE49-F238E27FC236}">
                  <a16:creationId xmlns:a16="http://schemas.microsoft.com/office/drawing/2014/main" xmlns="" id="{3EE3076B-3E4F-45C8-B3B0-FA1FDD3C4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4" name="Picture 38">
            <a:extLst>
              <a:ext uri="{FF2B5EF4-FFF2-40B4-BE49-F238E27FC236}">
                <a16:creationId xmlns:a16="http://schemas.microsoft.com/office/drawing/2014/main" xmlns="" id="{FDC241BB-7E5B-4AA1-B027-209520BBB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47" y="1429537"/>
            <a:ext cx="1102066" cy="37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99F1B4F-C0AE-4B71-B9F4-6006D29B3FBA}"/>
              </a:ext>
            </a:extLst>
          </p:cNvPr>
          <p:cNvSpPr txBox="1"/>
          <p:nvPr/>
        </p:nvSpPr>
        <p:spPr>
          <a:xfrm>
            <a:off x="4144561" y="1477939"/>
            <a:ext cx="103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>
                <a:latin typeface="맑은 고딕" pitchFamily="50" charset="-127"/>
                <a:ea typeface="맑은 고딕" pitchFamily="50" charset="-127"/>
              </a:rPr>
              <a:t>177</a:t>
            </a: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54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>
            <a:extLst>
              <a:ext uri="{FF2B5EF4-FFF2-40B4-BE49-F238E27FC236}">
                <a16:creationId xmlns:a16="http://schemas.microsoft.com/office/drawing/2014/main" xmlns="" id="{2D9E964E-8E34-4CCB-ADE7-71F26C9A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1"/>
            <a:ext cx="6918956" cy="964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블릿과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위치는 탭 전체 같음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5304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xmlns="" id="{0992007F-9BEA-46B6-B565-3E70527D7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6" name="직사각형 21">
            <a:extLst>
              <a:ext uri="{FF2B5EF4-FFF2-40B4-BE49-F238E27FC236}">
                <a16:creationId xmlns:a16="http://schemas.microsoft.com/office/drawing/2014/main" xmlns="" id="{5B425F2E-D78C-45D3-9D72-360361D06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AF9D9AB-7F0D-4BAD-89DA-67A355B37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59AA740A-B9C5-44FE-8E04-CD7C90801713}"/>
              </a:ext>
            </a:extLst>
          </p:cNvPr>
          <p:cNvSpPr/>
          <p:nvPr/>
        </p:nvSpPr>
        <p:spPr>
          <a:xfrm>
            <a:off x="5803918" y="1586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AB7D39A8-18FB-4AB3-981F-6795CBF0CF8E}"/>
              </a:ext>
            </a:extLst>
          </p:cNvPr>
          <p:cNvSpPr/>
          <p:nvPr/>
        </p:nvSpPr>
        <p:spPr>
          <a:xfrm>
            <a:off x="5247583" y="15880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7C74128-247A-48E6-99EF-6735A8FB5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462" y="158473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0759C47-E9AD-4D5F-A337-F61625366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451" y="158440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CE8C729-94A4-48E3-BE43-FA95B7987C65}"/>
              </a:ext>
            </a:extLst>
          </p:cNvPr>
          <p:cNvSpPr/>
          <p:nvPr/>
        </p:nvSpPr>
        <p:spPr>
          <a:xfrm>
            <a:off x="6354982" y="158923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DC33157-58EC-45DA-9854-181FF58E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0086" y="158959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TextBox 43">
            <a:extLst>
              <a:ext uri="{FF2B5EF4-FFF2-40B4-BE49-F238E27FC236}">
                <a16:creationId xmlns:a16="http://schemas.microsoft.com/office/drawing/2014/main" xmlns="" id="{56DC2793-F68C-4BA5-85FC-ADCCE599DC42}"/>
              </a:ext>
            </a:extLst>
          </p:cNvPr>
          <p:cNvSpPr txBox="1"/>
          <p:nvPr/>
        </p:nvSpPr>
        <p:spPr>
          <a:xfrm>
            <a:off x="389043" y="1844824"/>
            <a:ext cx="6470867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하늘이가 먹은 피자는 전체의    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피자는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4E54419-02F5-4EB0-867C-AF6E63F807A8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하늘이가 먹은 부분과 남은 부분은 피자 전체의 얼마인지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3" name="Picture 38">
            <a:extLst>
              <a:ext uri="{FF2B5EF4-FFF2-40B4-BE49-F238E27FC236}">
                <a16:creationId xmlns:a16="http://schemas.microsoft.com/office/drawing/2014/main" xmlns="" id="{97CFA69B-7C1B-4224-B028-2EF0D2467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47" y="1429537"/>
            <a:ext cx="1102066" cy="37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2F10F50-CB67-417D-89B1-DBE4F9353FF2}"/>
              </a:ext>
            </a:extLst>
          </p:cNvPr>
          <p:cNvSpPr txBox="1"/>
          <p:nvPr/>
        </p:nvSpPr>
        <p:spPr>
          <a:xfrm>
            <a:off x="4144561" y="1477939"/>
            <a:ext cx="103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>
                <a:latin typeface="맑은 고딕" pitchFamily="50" charset="-127"/>
                <a:ea typeface="맑은 고딕" pitchFamily="50" charset="-127"/>
              </a:rPr>
              <a:t>177</a:t>
            </a: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xmlns="" id="{E03C568D-BAE6-47F5-A692-EE437E45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0528"/>
              </p:ext>
            </p:extLst>
          </p:nvPr>
        </p:nvGraphicFramePr>
        <p:xfrm>
          <a:off x="3488658" y="1939173"/>
          <a:ext cx="327258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272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506728" y="2451567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963" y="2298266"/>
            <a:ext cx="360000" cy="355000"/>
          </a:xfrm>
          <a:prstGeom prst="rect">
            <a:avLst/>
          </a:prstGeom>
        </p:spPr>
      </p:pic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476854"/>
              </p:ext>
            </p:extLst>
          </p:nvPr>
        </p:nvGraphicFramePr>
        <p:xfrm>
          <a:off x="641003" y="249728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12132" y="18773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18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290C23E-4310-46DC-9F30-25AC5756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" y="2105902"/>
            <a:ext cx="6870023" cy="264619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3"/>
            <a:ext cx="6918956" cy="705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전체에 대한 부분을 분수로 나타내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2871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6_3_4_01.svg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:a16="http://schemas.microsoft.com/office/drawing/2014/main" xmlns="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05" name="TextBox 43">
            <a:extLst>
              <a:ext uri="{FF2B5EF4-FFF2-40B4-BE49-F238E27FC236}">
                <a16:creationId xmlns:a16="http://schemas.microsoft.com/office/drawing/2014/main" xmlns="" id="{B08262F2-FBF5-44A5-B24A-1A2BC2326D82}"/>
              </a:ext>
            </a:extLst>
          </p:cNvPr>
          <p:cNvSpPr txBox="1"/>
          <p:nvPr/>
        </p:nvSpPr>
        <p:spPr>
          <a:xfrm>
            <a:off x="3116550" y="2514947"/>
            <a:ext cx="3687698" cy="5840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AAFA4F95-A729-4717-9EEF-1D73F2202004}"/>
              </a:ext>
            </a:extLst>
          </p:cNvPr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21">
            <a:extLst>
              <a:ext uri="{FF2B5EF4-FFF2-40B4-BE49-F238E27FC236}">
                <a16:creationId xmlns:a16="http://schemas.microsoft.com/office/drawing/2014/main" xmlns="" id="{C681E26C-C5D6-4C0C-AA75-AD21B406B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xmlns="" id="{983F6A16-F1A5-4ACD-9443-A580C8F9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43">
            <a:extLst>
              <a:ext uri="{FF2B5EF4-FFF2-40B4-BE49-F238E27FC236}">
                <a16:creationId xmlns:a16="http://schemas.microsoft.com/office/drawing/2014/main" xmlns="" id="{D8F670FC-FE23-4698-8649-780ADB6B5435}"/>
              </a:ext>
            </a:extLst>
          </p:cNvPr>
          <p:cNvSpPr txBox="1"/>
          <p:nvPr/>
        </p:nvSpPr>
        <p:spPr>
          <a:xfrm>
            <a:off x="3116550" y="3360618"/>
            <a:ext cx="3687698" cy="5840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먹은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539F8F47-EB8F-4313-9EFF-D04FD4E106F2}"/>
              </a:ext>
            </a:extLst>
          </p:cNvPr>
          <p:cNvSpPr/>
          <p:nvPr/>
        </p:nvSpPr>
        <p:spPr>
          <a:xfrm>
            <a:off x="552954" y="21806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5243037" y="2569375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272" y="2416074"/>
            <a:ext cx="360000" cy="355000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797619"/>
              </p:ext>
            </p:extLst>
          </p:nvPr>
        </p:nvGraphicFramePr>
        <p:xfrm>
          <a:off x="5377312" y="261509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5243037" y="3434618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272" y="3281317"/>
            <a:ext cx="360000" cy="355000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507514"/>
              </p:ext>
            </p:extLst>
          </p:nvPr>
        </p:nvGraphicFramePr>
        <p:xfrm>
          <a:off x="5377312" y="3480340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691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주어진 분수만큼 색칠해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이너 버튼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유도 버튼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예 약물과 정답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523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6_3_5_01.svg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6_3_5_02.svg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:a16="http://schemas.microsoft.com/office/drawing/2014/main" xmlns="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1" name="직사각형 21">
            <a:extLst>
              <a:ext uri="{FF2B5EF4-FFF2-40B4-BE49-F238E27FC236}">
                <a16:creationId xmlns:a16="http://schemas.microsoft.com/office/drawing/2014/main" xmlns="" id="{C681E26C-C5D6-4C0C-AA75-AD21B406B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xmlns="" id="{983F6A16-F1A5-4ACD-9443-A580C8F9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61265B5C-D8AB-4EDC-9CEE-ABABA46A0C48}"/>
              </a:ext>
            </a:extLst>
          </p:cNvPr>
          <p:cNvSpPr/>
          <p:nvPr/>
        </p:nvSpPr>
        <p:spPr>
          <a:xfrm>
            <a:off x="1415571" y="2049549"/>
            <a:ext cx="804246" cy="83939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24B0659C-852C-4349-8F57-4ECAE2FF7A26}"/>
              </a:ext>
            </a:extLst>
          </p:cNvPr>
          <p:cNvSpPr/>
          <p:nvPr/>
        </p:nvSpPr>
        <p:spPr>
          <a:xfrm>
            <a:off x="4835951" y="2024355"/>
            <a:ext cx="804246" cy="83939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06504BAB-78F0-469E-B953-5BD090C9CAC8}"/>
              </a:ext>
            </a:extLst>
          </p:cNvPr>
          <p:cNvGrpSpPr/>
          <p:nvPr/>
        </p:nvGrpSpPr>
        <p:grpSpPr>
          <a:xfrm>
            <a:off x="2807804" y="5303634"/>
            <a:ext cx="1352988" cy="217509"/>
            <a:chOff x="319554" y="1245924"/>
            <a:chExt cx="2636592" cy="423864"/>
          </a:xfrm>
        </p:grpSpPr>
        <p:pic>
          <p:nvPicPr>
            <p:cNvPr id="36" name="Picture 11">
              <a:extLst>
                <a:ext uri="{FF2B5EF4-FFF2-40B4-BE49-F238E27FC236}">
                  <a16:creationId xmlns:a16="http://schemas.microsoft.com/office/drawing/2014/main" xmlns="" id="{CC081833-F942-42B8-967E-A9C5AAA5E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xmlns="" id="{4BE3EE46-2CFE-41D9-9C57-5EA289BF99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13">
              <a:extLst>
                <a:ext uri="{FF2B5EF4-FFF2-40B4-BE49-F238E27FC236}">
                  <a16:creationId xmlns:a16="http://schemas.microsoft.com/office/drawing/2014/main" xmlns="" id="{0469E29F-449C-4406-B0A4-2AA055F7E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14">
              <a:extLst>
                <a:ext uri="{FF2B5EF4-FFF2-40B4-BE49-F238E27FC236}">
                  <a16:creationId xmlns:a16="http://schemas.microsoft.com/office/drawing/2014/main" xmlns="" id="{8B01B057-C0ED-4D98-931B-13A0E09FC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6C749B6-FE4E-4C91-940C-ED42C4288C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684" y="2967355"/>
            <a:ext cx="2543731" cy="2081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FF1FF45-550C-4FC6-8E67-C872D56EA2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1509" y="3079051"/>
            <a:ext cx="2105482" cy="1969454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6126BE8B-73CE-4793-AFD3-64291AF5BBA9}"/>
              </a:ext>
            </a:extLst>
          </p:cNvPr>
          <p:cNvSpPr/>
          <p:nvPr/>
        </p:nvSpPr>
        <p:spPr>
          <a:xfrm>
            <a:off x="5676555" y="51244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3348F323-54CB-43E8-869C-47B217746529}"/>
              </a:ext>
            </a:extLst>
          </p:cNvPr>
          <p:cNvSpPr/>
          <p:nvPr/>
        </p:nvSpPr>
        <p:spPr>
          <a:xfrm>
            <a:off x="2458002" y="53109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59578"/>
              </p:ext>
            </p:extLst>
          </p:nvPr>
        </p:nvGraphicFramePr>
        <p:xfrm>
          <a:off x="1673008" y="218661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42593"/>
              </p:ext>
            </p:extLst>
          </p:nvPr>
        </p:nvGraphicFramePr>
        <p:xfrm>
          <a:off x="5094058" y="216711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554684" y="2724786"/>
            <a:ext cx="332411" cy="290670"/>
            <a:chOff x="554684" y="1901841"/>
            <a:chExt cx="332411" cy="290670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84" y="1901841"/>
              <a:ext cx="332411" cy="267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54684" y="1901841"/>
              <a:ext cx="332411" cy="2906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053260" y="2724786"/>
            <a:ext cx="332411" cy="290670"/>
            <a:chOff x="554684" y="1901841"/>
            <a:chExt cx="332411" cy="290670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84" y="1901841"/>
              <a:ext cx="332411" cy="267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직사각형 45"/>
            <p:cNvSpPr/>
            <p:nvPr/>
          </p:nvSpPr>
          <p:spPr>
            <a:xfrm>
              <a:off x="554684" y="1901841"/>
              <a:ext cx="332411" cy="2906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6126BE8B-73CE-4793-AFD3-64291AF5BBA9}"/>
              </a:ext>
            </a:extLst>
          </p:cNvPr>
          <p:cNvSpPr/>
          <p:nvPr/>
        </p:nvSpPr>
        <p:spPr>
          <a:xfrm>
            <a:off x="3843414" y="2960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6126BE8B-73CE-4793-AFD3-64291AF5BBA9}"/>
              </a:ext>
            </a:extLst>
          </p:cNvPr>
          <p:cNvSpPr/>
          <p:nvPr/>
        </p:nvSpPr>
        <p:spPr>
          <a:xfrm>
            <a:off x="406415" y="30234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236296" y="2771317"/>
            <a:ext cx="1680483" cy="796424"/>
            <a:chOff x="7236296" y="3140968"/>
            <a:chExt cx="1680483" cy="79642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02681929-AD86-48A1-831F-CA2CE2FE4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8038" t="6805" r="10376" b="5475"/>
            <a:stretch/>
          </p:blipFill>
          <p:spPr>
            <a:xfrm>
              <a:off x="7236296" y="3140968"/>
              <a:ext cx="881509" cy="79642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DBB0B46B-6495-484F-949B-BBF1D89E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83111" y="3179650"/>
              <a:ext cx="733668" cy="702294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71B21E3B-67DB-4DCE-AFF3-11E4743C574A}"/>
              </a:ext>
            </a:extLst>
          </p:cNvPr>
          <p:cNvSpPr/>
          <p:nvPr/>
        </p:nvSpPr>
        <p:spPr>
          <a:xfrm>
            <a:off x="358272" y="2476751"/>
            <a:ext cx="2918845" cy="2571940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5961F75E-B63C-4F73-ABEA-7A66A349BA47}"/>
              </a:ext>
            </a:extLst>
          </p:cNvPr>
          <p:cNvSpPr/>
          <p:nvPr/>
        </p:nvSpPr>
        <p:spPr>
          <a:xfrm>
            <a:off x="3778652" y="2476751"/>
            <a:ext cx="2918845" cy="2571940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5094058" y="2476751"/>
            <a:ext cx="325654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63" y="3726926"/>
            <a:ext cx="437451" cy="58618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17" y="3707421"/>
            <a:ext cx="437451" cy="586184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6126BE8B-73CE-4793-AFD3-64291AF5BBA9}"/>
              </a:ext>
            </a:extLst>
          </p:cNvPr>
          <p:cNvSpPr/>
          <p:nvPr/>
        </p:nvSpPr>
        <p:spPr>
          <a:xfrm>
            <a:off x="2013525" y="37546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8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691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주어진 분수만큼 색칠해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57740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6_3_5_03.svg / 6_3_5_04.svg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:a16="http://schemas.microsoft.com/office/drawing/2014/main" xmlns="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1" name="직사각형 21">
            <a:extLst>
              <a:ext uri="{FF2B5EF4-FFF2-40B4-BE49-F238E27FC236}">
                <a16:creationId xmlns:a16="http://schemas.microsoft.com/office/drawing/2014/main" xmlns="" id="{C681E26C-C5D6-4C0C-AA75-AD21B406B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xmlns="" id="{983F6A16-F1A5-4ACD-9443-A580C8F9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F2ACFC9-2B5E-48DA-ABB9-45EB217CF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55" y="2979537"/>
            <a:ext cx="2187878" cy="197572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1395FBB6-8B8A-438D-8174-D8508CAB1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541" y="2976683"/>
            <a:ext cx="2472965" cy="194257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4E99FC2D-CC8E-492F-87AF-B7091901098A}"/>
              </a:ext>
            </a:extLst>
          </p:cNvPr>
          <p:cNvGrpSpPr/>
          <p:nvPr/>
        </p:nvGrpSpPr>
        <p:grpSpPr>
          <a:xfrm>
            <a:off x="2807804" y="5301208"/>
            <a:ext cx="1367652" cy="222396"/>
            <a:chOff x="290979" y="2009759"/>
            <a:chExt cx="2665167" cy="433388"/>
          </a:xfrm>
        </p:grpSpPr>
        <p:pic>
          <p:nvPicPr>
            <p:cNvPr id="56" name="Picture 15">
              <a:extLst>
                <a:ext uri="{FF2B5EF4-FFF2-40B4-BE49-F238E27FC236}">
                  <a16:creationId xmlns:a16="http://schemas.microsoft.com/office/drawing/2014/main" xmlns="" id="{5CCB4F3E-FF9C-4BEC-B76B-796C79BA95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13">
              <a:extLst>
                <a:ext uri="{FF2B5EF4-FFF2-40B4-BE49-F238E27FC236}">
                  <a16:creationId xmlns:a16="http://schemas.microsoft.com/office/drawing/2014/main" xmlns="" id="{575FD667-1944-4BD5-9140-5AFBD2042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12">
              <a:extLst>
                <a:ext uri="{FF2B5EF4-FFF2-40B4-BE49-F238E27FC236}">
                  <a16:creationId xmlns:a16="http://schemas.microsoft.com/office/drawing/2014/main" xmlns="" id="{6B3417F1-1A9C-461F-B0A7-1DB0EC014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16">
              <a:extLst>
                <a:ext uri="{FF2B5EF4-FFF2-40B4-BE49-F238E27FC236}">
                  <a16:creationId xmlns:a16="http://schemas.microsoft.com/office/drawing/2014/main" xmlns="" id="{EBE4E646-5011-4CFB-BAC9-DE1F2E6E2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E9A42886-33CD-40D8-9EDC-0679820E5C85}"/>
              </a:ext>
            </a:extLst>
          </p:cNvPr>
          <p:cNvSpPr/>
          <p:nvPr/>
        </p:nvSpPr>
        <p:spPr>
          <a:xfrm>
            <a:off x="5676555" y="51244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288FB8F8-3DC6-4791-9192-8789D5FD970A}"/>
              </a:ext>
            </a:extLst>
          </p:cNvPr>
          <p:cNvSpPr/>
          <p:nvPr/>
        </p:nvSpPr>
        <p:spPr>
          <a:xfrm>
            <a:off x="2458002" y="53109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사각형: 둥근 모서리 4">
            <a:extLst>
              <a:ext uri="{FF2B5EF4-FFF2-40B4-BE49-F238E27FC236}">
                <a16:creationId xmlns:a16="http://schemas.microsoft.com/office/drawing/2014/main" xmlns="" id="{61265B5C-D8AB-4EDC-9CEE-ABABA46A0C48}"/>
              </a:ext>
            </a:extLst>
          </p:cNvPr>
          <p:cNvSpPr/>
          <p:nvPr/>
        </p:nvSpPr>
        <p:spPr>
          <a:xfrm>
            <a:off x="1415571" y="2060848"/>
            <a:ext cx="804246" cy="83939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3">
            <a:extLst>
              <a:ext uri="{FF2B5EF4-FFF2-40B4-BE49-F238E27FC236}">
                <a16:creationId xmlns:a16="http://schemas.microsoft.com/office/drawing/2014/main" xmlns="" id="{24B0659C-852C-4349-8F57-4ECAE2FF7A26}"/>
              </a:ext>
            </a:extLst>
          </p:cNvPr>
          <p:cNvSpPr/>
          <p:nvPr/>
        </p:nvSpPr>
        <p:spPr>
          <a:xfrm>
            <a:off x="4835951" y="2024844"/>
            <a:ext cx="804246" cy="83939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58047"/>
              </p:ext>
            </p:extLst>
          </p:nvPr>
        </p:nvGraphicFramePr>
        <p:xfrm>
          <a:off x="1673008" y="2197918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47615"/>
              </p:ext>
            </p:extLst>
          </p:nvPr>
        </p:nvGraphicFramePr>
        <p:xfrm>
          <a:off x="5094058" y="216760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7203702" y="2498563"/>
            <a:ext cx="1760786" cy="817018"/>
            <a:chOff x="7203702" y="2254880"/>
            <a:chExt cx="1760786" cy="81701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F0B37721-7429-40E1-8A8A-D7483D7A5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5018" b="4128"/>
            <a:stretch/>
          </p:blipFill>
          <p:spPr>
            <a:xfrm>
              <a:off x="7203702" y="2254880"/>
              <a:ext cx="855918" cy="81701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57D669EB-03BF-4AE9-A37F-35339418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64134" y="2307644"/>
              <a:ext cx="900354" cy="764254"/>
            </a:xfrm>
            <a:prstGeom prst="rect">
              <a:avLst/>
            </a:prstGeom>
          </p:spPr>
        </p:pic>
      </p:grpSp>
      <p:sp>
        <p:nvSpPr>
          <p:cNvPr id="45" name="사각형: 둥근 모서리 32">
            <a:extLst>
              <a:ext uri="{FF2B5EF4-FFF2-40B4-BE49-F238E27FC236}">
                <a16:creationId xmlns:a16="http://schemas.microsoft.com/office/drawing/2014/main" xmlns="" id="{5961F75E-B63C-4F73-ABEA-7A66A349BA47}"/>
              </a:ext>
            </a:extLst>
          </p:cNvPr>
          <p:cNvSpPr/>
          <p:nvPr/>
        </p:nvSpPr>
        <p:spPr>
          <a:xfrm>
            <a:off x="3778652" y="2476751"/>
            <a:ext cx="2918845" cy="2571940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71B21E3B-67DB-4DCE-AFF3-11E4743C574A}"/>
              </a:ext>
            </a:extLst>
          </p:cNvPr>
          <p:cNvSpPr/>
          <p:nvPr/>
        </p:nvSpPr>
        <p:spPr>
          <a:xfrm>
            <a:off x="358272" y="2476750"/>
            <a:ext cx="2918845" cy="2464417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3"/>
          <p:cNvSpPr txBox="1"/>
          <p:nvPr/>
        </p:nvSpPr>
        <p:spPr>
          <a:xfrm>
            <a:off x="5271443" y="1664804"/>
            <a:ext cx="1588467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도형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을 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 해보세요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554684" y="2724786"/>
            <a:ext cx="332411" cy="290670"/>
            <a:chOff x="554684" y="1901841"/>
            <a:chExt cx="332411" cy="290670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84" y="1901841"/>
              <a:ext cx="332411" cy="267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" name="직사각형 59"/>
            <p:cNvSpPr/>
            <p:nvPr/>
          </p:nvSpPr>
          <p:spPr>
            <a:xfrm>
              <a:off x="554684" y="1901841"/>
              <a:ext cx="332411" cy="2906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053260" y="2724786"/>
            <a:ext cx="332411" cy="290670"/>
            <a:chOff x="554684" y="1901841"/>
            <a:chExt cx="332411" cy="290670"/>
          </a:xfrm>
        </p:grpSpPr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84" y="1901841"/>
              <a:ext cx="332411" cy="267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>
              <a:off x="554684" y="1901841"/>
              <a:ext cx="332411" cy="29067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6126BE8B-73CE-4793-AFD3-64291AF5BBA9}"/>
              </a:ext>
            </a:extLst>
          </p:cNvPr>
          <p:cNvSpPr/>
          <p:nvPr/>
        </p:nvSpPr>
        <p:spPr>
          <a:xfrm>
            <a:off x="3843414" y="2960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6126BE8B-73CE-4793-AFD3-64291AF5BBA9}"/>
              </a:ext>
            </a:extLst>
          </p:cNvPr>
          <p:cNvSpPr/>
          <p:nvPr/>
        </p:nvSpPr>
        <p:spPr>
          <a:xfrm>
            <a:off x="406415" y="30234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 bwMode="auto">
          <a:xfrm>
            <a:off x="5094058" y="2476751"/>
            <a:ext cx="325654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63" y="3726926"/>
            <a:ext cx="437451" cy="58618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17" y="3707421"/>
            <a:ext cx="437451" cy="5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79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7229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부분을 보고 전체를 만들어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60298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6_3_6_01.svg / 6_3_6_01_answer.svg / 6_3_6_02.svg / 6_3_6_02_answer.svg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:a16="http://schemas.microsoft.com/office/drawing/2014/main" xmlns="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1" name="직사각형 21">
            <a:extLst>
              <a:ext uri="{FF2B5EF4-FFF2-40B4-BE49-F238E27FC236}">
                <a16:creationId xmlns:a16="http://schemas.microsoft.com/office/drawing/2014/main" xmlns="" id="{C681E26C-C5D6-4C0C-AA75-AD21B406B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xmlns="" id="{983F6A16-F1A5-4ACD-9443-A580C8F9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38">
            <a:extLst>
              <a:ext uri="{FF2B5EF4-FFF2-40B4-BE49-F238E27FC236}">
                <a16:creationId xmlns:a16="http://schemas.microsoft.com/office/drawing/2014/main" xmlns="" id="{B81C2D15-6BF1-4633-AF9C-BE1547D7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019943"/>
            <a:ext cx="1102066" cy="37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ABDE72C-76D9-4280-A159-246043F8DA24}"/>
              </a:ext>
            </a:extLst>
          </p:cNvPr>
          <p:cNvSpPr txBox="1"/>
          <p:nvPr/>
        </p:nvSpPr>
        <p:spPr>
          <a:xfrm>
            <a:off x="3939526" y="1068345"/>
            <a:ext cx="103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>
                <a:latin typeface="맑은 고딕" pitchFamily="50" charset="-127"/>
                <a:ea typeface="맑은 고딕" pitchFamily="50" charset="-127"/>
              </a:rPr>
              <a:t>177</a:t>
            </a: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AE36C32-1807-44C3-B595-C1FD13BAF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9" y="2114472"/>
            <a:ext cx="1946261" cy="1290156"/>
          </a:xfrm>
          <a:prstGeom prst="rect">
            <a:avLst/>
          </a:prstGeom>
        </p:spPr>
      </p:pic>
      <p:sp>
        <p:nvSpPr>
          <p:cNvPr id="36" name="직사각형 21">
            <a:extLst>
              <a:ext uri="{FF2B5EF4-FFF2-40B4-BE49-F238E27FC236}">
                <a16:creationId xmlns:a16="http://schemas.microsoft.com/office/drawing/2014/main" xmlns="" id="{0DB92346-AA58-45EB-A78F-7803187EF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48195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또는 정답 확인 버튼 클릭 시 예 약물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 시 정답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xmlns="" id="{7E89C263-2D7C-4755-A537-2FDF3154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D236F963-5FBE-4EB1-A494-A41EDE4F2EEE}"/>
              </a:ext>
            </a:extLst>
          </p:cNvPr>
          <p:cNvSpPr/>
          <p:nvPr/>
        </p:nvSpPr>
        <p:spPr>
          <a:xfrm>
            <a:off x="6563714" y="51278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19350"/>
              </p:ext>
            </p:extLst>
          </p:nvPr>
        </p:nvGraphicFramePr>
        <p:xfrm>
          <a:off x="1475656" y="2492896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D8405F2F-0309-485D-A16C-35CCA0FF0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872" y="2060848"/>
            <a:ext cx="1560316" cy="1405939"/>
          </a:xfrm>
          <a:prstGeom prst="rect">
            <a:avLst/>
          </a:prstGeom>
        </p:spPr>
      </p:pic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39433"/>
              </p:ext>
            </p:extLst>
          </p:nvPr>
        </p:nvGraphicFramePr>
        <p:xfrm>
          <a:off x="3995936" y="252764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3" y="2153040"/>
            <a:ext cx="332411" cy="26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6126BE8B-73CE-4793-AFD3-64291AF5BBA9}"/>
              </a:ext>
            </a:extLst>
          </p:cNvPr>
          <p:cNvSpPr/>
          <p:nvPr/>
        </p:nvSpPr>
        <p:spPr>
          <a:xfrm>
            <a:off x="309714" y="2451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473" y="2159624"/>
            <a:ext cx="332411" cy="26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6126BE8B-73CE-4793-AFD3-64291AF5BBA9}"/>
              </a:ext>
            </a:extLst>
          </p:cNvPr>
          <p:cNvSpPr/>
          <p:nvPr/>
        </p:nvSpPr>
        <p:spPr>
          <a:xfrm>
            <a:off x="3047204" y="24583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55" y="2199804"/>
            <a:ext cx="437451" cy="58618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06" y="2121844"/>
            <a:ext cx="437451" cy="586184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6126BE8B-73CE-4793-AFD3-64291AF5BBA9}"/>
              </a:ext>
            </a:extLst>
          </p:cNvPr>
          <p:cNvSpPr/>
          <p:nvPr/>
        </p:nvSpPr>
        <p:spPr>
          <a:xfrm>
            <a:off x="2219111" y="19383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6126BE8B-73CE-4793-AFD3-64291AF5BBA9}"/>
              </a:ext>
            </a:extLst>
          </p:cNvPr>
          <p:cNvSpPr/>
          <p:nvPr/>
        </p:nvSpPr>
        <p:spPr>
          <a:xfrm>
            <a:off x="4855779" y="19757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6276" y="2979361"/>
            <a:ext cx="1257300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8488" y="2930360"/>
            <a:ext cx="16478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96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98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1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주어진 그림에서 전체의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만큼 색칠한 도형을 모두 찾아       표 하세요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척척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OX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xmlns="" id="{8D5FDE1E-BCB6-4C84-95D9-515119579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6" name="직사각형 21">
            <a:extLst>
              <a:ext uri="{FF2B5EF4-FFF2-40B4-BE49-F238E27FC236}">
                <a16:creationId xmlns:a16="http://schemas.microsoft.com/office/drawing/2014/main" xmlns="" id="{F82E2068-0240-4F77-BA7B-F87158F6E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xmlns="" id="{03F79787-56EC-4973-A043-2BC768170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B237FFF-27FC-4950-B056-1FD4AEFB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9" y="2298343"/>
            <a:ext cx="6870023" cy="1346681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99C076CC-984F-4ABE-AA72-C1221A7FC50C}"/>
              </a:ext>
            </a:extLst>
          </p:cNvPr>
          <p:cNvSpPr/>
          <p:nvPr/>
        </p:nvSpPr>
        <p:spPr>
          <a:xfrm>
            <a:off x="6185287" y="1025780"/>
            <a:ext cx="336805" cy="33680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C1FA57E-9B81-4408-9198-9C9D24ED4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930852"/>
            <a:ext cx="524332" cy="453235"/>
          </a:xfrm>
          <a:prstGeom prst="rect">
            <a:avLst/>
          </a:prstGeom>
        </p:spPr>
      </p:pic>
      <p:graphicFrame>
        <p:nvGraphicFramePr>
          <p:cNvPr id="2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82097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6_3_8_01.svg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7" name="타원 26"/>
          <p:cNvSpPr/>
          <p:nvPr/>
        </p:nvSpPr>
        <p:spPr>
          <a:xfrm>
            <a:off x="5864547" y="2636804"/>
            <a:ext cx="822158" cy="82215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49640" y="2684429"/>
            <a:ext cx="822158" cy="82215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225994" y="2693254"/>
            <a:ext cx="716938" cy="716938"/>
            <a:chOff x="6249485" y="2814376"/>
            <a:chExt cx="304024" cy="304024"/>
          </a:xfrm>
        </p:grpSpPr>
        <p:cxnSp>
          <p:nvCxnSpPr>
            <p:cNvPr id="35" name="직선 연결선 34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4077469" y="2693254"/>
            <a:ext cx="716938" cy="716938"/>
            <a:chOff x="6249485" y="2814376"/>
            <a:chExt cx="304024" cy="304024"/>
          </a:xfrm>
        </p:grpSpPr>
        <p:cxnSp>
          <p:nvCxnSpPr>
            <p:cNvPr id="39" name="직선 연결선 38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06485"/>
              </p:ext>
            </p:extLst>
          </p:nvPr>
        </p:nvGraphicFramePr>
        <p:xfrm>
          <a:off x="2951820" y="872716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251369" y="23667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버튼이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xmlns="" id="{F6DBC327-4C87-454F-8290-63970A823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3324705" y="3510293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940" y="3356992"/>
            <a:ext cx="360000" cy="355000"/>
          </a:xfrm>
          <a:prstGeom prst="rect">
            <a:avLst/>
          </a:prstGeom>
        </p:spPr>
      </p:pic>
      <p:sp>
        <p:nvSpPr>
          <p:cNvPr id="54" name="TextBox 43">
            <a:extLst>
              <a:ext uri="{FF2B5EF4-FFF2-40B4-BE49-F238E27FC236}">
                <a16:creationId xmlns:a16="http://schemas.microsoft.com/office/drawing/2014/main" xmlns="" id="{1C490CEE-B474-4086-9D3D-3810A8E66459}"/>
              </a:ext>
            </a:extLst>
          </p:cNvPr>
          <p:cNvSpPr txBox="1"/>
          <p:nvPr/>
        </p:nvSpPr>
        <p:spPr>
          <a:xfrm>
            <a:off x="624280" y="3602711"/>
            <a:ext cx="5978700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색칠한 부분         전체의 </a:t>
            </a:r>
          </a:p>
        </p:txBody>
      </p:sp>
      <p:pic>
        <p:nvPicPr>
          <p:cNvPr id="56" name="Picture 10">
            <a:extLst>
              <a:ext uri="{FF2B5EF4-FFF2-40B4-BE49-F238E27FC236}">
                <a16:creationId xmlns:a16="http://schemas.microsoft.com/office/drawing/2014/main" xmlns="" id="{1ABEFDC4-A426-40E4-A82E-9DDC953F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79" y="3682403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xmlns="" id="{C97AFD8F-11D5-400E-A965-1A85C866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57" y="381135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21">
            <a:extLst>
              <a:ext uri="{FF2B5EF4-FFF2-40B4-BE49-F238E27FC236}">
                <a16:creationId xmlns:a16="http://schemas.microsoft.com/office/drawing/2014/main" xmlns="" id="{BAED5414-2616-4472-8518-414DD3723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xmlns="" id="{7CF45FA2-AF90-40AC-A681-62CB08F3C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B129FC5-E1D9-4333-8EA6-4DDCA05A0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04" y="2167128"/>
            <a:ext cx="2102257" cy="1225868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08462D30-F6F8-44DC-8A79-14CBDB276AE0}"/>
              </a:ext>
            </a:extLst>
          </p:cNvPr>
          <p:cNvSpPr/>
          <p:nvPr/>
        </p:nvSpPr>
        <p:spPr bwMode="auto">
          <a:xfrm>
            <a:off x="4008781" y="4455148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7EF176B0-A971-4F8E-A715-2A2AED3D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16" y="4301847"/>
            <a:ext cx="360000" cy="355000"/>
          </a:xfrm>
          <a:prstGeom prst="rect">
            <a:avLst/>
          </a:prstGeom>
        </p:spPr>
      </p:pic>
      <p:sp>
        <p:nvSpPr>
          <p:cNvPr id="58" name="TextBox 43">
            <a:extLst>
              <a:ext uri="{FF2B5EF4-FFF2-40B4-BE49-F238E27FC236}">
                <a16:creationId xmlns:a16="http://schemas.microsoft.com/office/drawing/2014/main" xmlns="" id="{E00AE033-4BD3-49B8-8691-68AB10B38BAA}"/>
              </a:ext>
            </a:extLst>
          </p:cNvPr>
          <p:cNvSpPr txBox="1"/>
          <p:nvPr/>
        </p:nvSpPr>
        <p:spPr>
          <a:xfrm>
            <a:off x="624280" y="4547566"/>
            <a:ext cx="5978700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색칠하지 않은 부분         전체의 </a:t>
            </a:r>
          </a:p>
        </p:txBody>
      </p:sp>
      <p:pic>
        <p:nvPicPr>
          <p:cNvPr id="63" name="Picture 10">
            <a:extLst>
              <a:ext uri="{FF2B5EF4-FFF2-40B4-BE49-F238E27FC236}">
                <a16:creationId xmlns:a16="http://schemas.microsoft.com/office/drawing/2014/main" xmlns="" id="{CC04DB49-D7D1-4CE4-B764-7A7CA7B6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57" y="4627258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">
            <a:extLst>
              <a:ext uri="{FF2B5EF4-FFF2-40B4-BE49-F238E27FC236}">
                <a16:creationId xmlns:a16="http://schemas.microsoft.com/office/drawing/2014/main" xmlns="" id="{9ADF8690-E4BC-424E-AD39-476080894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57" y="47562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1802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6_3_7_01.svg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520072"/>
              </p:ext>
            </p:extLst>
          </p:nvPr>
        </p:nvGraphicFramePr>
        <p:xfrm>
          <a:off x="3460089" y="356306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82922"/>
              </p:ext>
            </p:extLst>
          </p:nvPr>
        </p:nvGraphicFramePr>
        <p:xfrm>
          <a:off x="4147743" y="450550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86717" y="3008275"/>
            <a:ext cx="47894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314096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54198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xmlns="" id="{98B5A426-9FB7-4A48-BB55-FCBDB81FC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9" name="직사각형 21">
            <a:extLst>
              <a:ext uri="{FF2B5EF4-FFF2-40B4-BE49-F238E27FC236}">
                <a16:creationId xmlns:a16="http://schemas.microsoft.com/office/drawing/2014/main" xmlns="" id="{1CCB98C9-BD67-493F-AE06-4F51B0880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xmlns="" id="{3E8827FC-7280-4FC6-BA78-0340F6628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93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791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53"/>
          <p:cNvSpPr txBox="1"/>
          <p:nvPr/>
        </p:nvSpPr>
        <p:spPr>
          <a:xfrm>
            <a:off x="2209030" y="3640556"/>
            <a:ext cx="1320744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128~129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4" name="TextBox 53"/>
          <p:cNvSpPr txBox="1"/>
          <p:nvPr/>
        </p:nvSpPr>
        <p:spPr>
          <a:xfrm>
            <a:off x="4818166" y="3640556"/>
            <a:ext cx="1374014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90~91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xmlns="" id="{DAFEFEFB-479F-402F-9F43-73D0648366D9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90E1A7F2-65F1-4577-8206-41F61267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9168652-DBDD-434D-9388-0F148AB21129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색연필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89696" y="47228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21721"/>
              </p:ext>
            </p:extLst>
          </p:nvPr>
        </p:nvGraphicFramePr>
        <p:xfrm>
          <a:off x="179388" y="654012"/>
          <a:ext cx="8774172" cy="527283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피자 나누어 먹기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피자 전체의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3/4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얼마만큼인지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생각해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하늘이가 먹은 부분과 남은 부분은 피자 전체의 얼마인지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전체에 대한 부분을 분수로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주어진 분수만큼 색칠하기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662922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부분을 보고 전체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237456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88~89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</a:t>
            </a:r>
            <a:r>
              <a:rPr lang="ko-KR" altLang="en-US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xmlns="" id="{4DFD9E44-7A25-4926-AD47-B33145C30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5" name="직사각형 21">
            <a:extLst>
              <a:ext uri="{FF2B5EF4-FFF2-40B4-BE49-F238E27FC236}">
                <a16:creationId xmlns:a16="http://schemas.microsoft.com/office/drawing/2014/main" xmlns="" id="{F6504942-441C-4A4B-B50B-4B52991EF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xmlns="" id="{C5F0ADCB-0683-4820-B005-2F8666EDF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팝업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50009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xmlns="" id="{4D97774E-CE74-4265-9277-9C19EC0BC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112" name="Picture 6">
            <a:extLst>
              <a:ext uri="{FF2B5EF4-FFF2-40B4-BE49-F238E27FC236}">
                <a16:creationId xmlns:a16="http://schemas.microsoft.com/office/drawing/2014/main" xmlns="" id="{667768E2-5CD7-435B-805B-1405ACF2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2">
            <a:extLst>
              <a:ext uri="{FF2B5EF4-FFF2-40B4-BE49-F238E27FC236}">
                <a16:creationId xmlns:a16="http://schemas.microsoft.com/office/drawing/2014/main" xmlns="" id="{523AA8B6-B269-455B-844E-37CFCFAC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타원 113">
            <a:extLst>
              <a:ext uri="{FF2B5EF4-FFF2-40B4-BE49-F238E27FC236}">
                <a16:creationId xmlns:a16="http://schemas.microsoft.com/office/drawing/2014/main" xmlns="" id="{20063345-8CD0-4F25-8EE8-4D299B91010A}"/>
              </a:ext>
            </a:extLst>
          </p:cNvPr>
          <p:cNvSpPr/>
          <p:nvPr/>
        </p:nvSpPr>
        <p:spPr>
          <a:xfrm>
            <a:off x="4675759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xmlns="" id="{498572D3-26C9-4E65-B870-10A315C37B3D}"/>
              </a:ext>
            </a:extLst>
          </p:cNvPr>
          <p:cNvSpPr/>
          <p:nvPr/>
        </p:nvSpPr>
        <p:spPr>
          <a:xfrm>
            <a:off x="6711641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Picture 4">
            <a:extLst>
              <a:ext uri="{FF2B5EF4-FFF2-40B4-BE49-F238E27FC236}">
                <a16:creationId xmlns:a16="http://schemas.microsoft.com/office/drawing/2014/main" xmlns="" id="{B4CB6B2B-245A-4B55-BC1E-73341A43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" y="3972385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21">
            <a:extLst>
              <a:ext uri="{FF2B5EF4-FFF2-40B4-BE49-F238E27FC236}">
                <a16:creationId xmlns:a16="http://schemas.microsoft.com/office/drawing/2014/main" xmlns="" id="{D8DBE220-96D6-4B39-A0CA-A25656D46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xmlns="" id="{1EAC2029-A131-4F82-9711-D0D8E56D2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순서도: 대체 처리 59">
            <a:extLst>
              <a:ext uri="{FF2B5EF4-FFF2-40B4-BE49-F238E27FC236}">
                <a16:creationId xmlns:a16="http://schemas.microsoft.com/office/drawing/2014/main" xmlns="" id="{8BFE7127-2B17-4E4B-8EE9-1C6897FA194C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BB6BE76A-2839-49CF-B922-8D6BF9B72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3" name="TextBox 43">
            <a:extLst>
              <a:ext uri="{FF2B5EF4-FFF2-40B4-BE49-F238E27FC236}">
                <a16:creationId xmlns:a16="http://schemas.microsoft.com/office/drawing/2014/main" xmlns="" id="{B66DB52A-1AA7-43DF-ABB2-09B888E604AE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남은 부분과 먹은 부분은 전체의 얼마인지 분수로 나타내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4">
            <a:extLst>
              <a:ext uri="{FF2B5EF4-FFF2-40B4-BE49-F238E27FC236}">
                <a16:creationId xmlns:a16="http://schemas.microsoft.com/office/drawing/2014/main" xmlns="" id="{737DFF79-5DA3-4D35-BD5A-F79757C2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" y="4697057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_x248110560">
            <a:extLst>
              <a:ext uri="{FF2B5EF4-FFF2-40B4-BE49-F238E27FC236}">
                <a16:creationId xmlns:a16="http://schemas.microsoft.com/office/drawing/2014/main" xmlns="" id="{57EAF629-9087-45F6-B802-966E9464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53" y="2298478"/>
            <a:ext cx="1416209" cy="140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43">
            <a:extLst>
              <a:ext uri="{FF2B5EF4-FFF2-40B4-BE49-F238E27FC236}">
                <a16:creationId xmlns:a16="http://schemas.microsoft.com/office/drawing/2014/main" xmlns="" id="{FD9B1976-ADB8-4F6C-A936-0932E24617C4}"/>
              </a:ext>
            </a:extLst>
          </p:cNvPr>
          <p:cNvSpPr txBox="1"/>
          <p:nvPr/>
        </p:nvSpPr>
        <p:spPr>
          <a:xfrm>
            <a:off x="758381" y="3870358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43">
            <a:extLst>
              <a:ext uri="{FF2B5EF4-FFF2-40B4-BE49-F238E27FC236}">
                <a16:creationId xmlns:a16="http://schemas.microsoft.com/office/drawing/2014/main" xmlns="" id="{7F803B55-6E6E-4E0B-8FD4-84DAA7A9CA4A}"/>
              </a:ext>
            </a:extLst>
          </p:cNvPr>
          <p:cNvSpPr txBox="1"/>
          <p:nvPr/>
        </p:nvSpPr>
        <p:spPr>
          <a:xfrm>
            <a:off x="758381" y="4590980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_x248111440">
            <a:extLst>
              <a:ext uri="{FF2B5EF4-FFF2-40B4-BE49-F238E27FC236}">
                <a16:creationId xmlns:a16="http://schemas.microsoft.com/office/drawing/2014/main" xmlns="" id="{8F27CEB4-4F23-4D22-9F31-99426832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64" y="2276872"/>
            <a:ext cx="1358583" cy="135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xmlns="" id="{89D9D1BC-573C-41A4-AFC4-332D957FC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520" y="3972385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4">
            <a:extLst>
              <a:ext uri="{FF2B5EF4-FFF2-40B4-BE49-F238E27FC236}">
                <a16:creationId xmlns:a16="http://schemas.microsoft.com/office/drawing/2014/main" xmlns="" id="{3C2B7513-D965-4577-B03E-512697B29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520" y="4697057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TextBox 43">
            <a:extLst>
              <a:ext uri="{FF2B5EF4-FFF2-40B4-BE49-F238E27FC236}">
                <a16:creationId xmlns:a16="http://schemas.microsoft.com/office/drawing/2014/main" xmlns="" id="{29F93DA5-E8A8-4549-AF2F-0D19A3694DE5}"/>
              </a:ext>
            </a:extLst>
          </p:cNvPr>
          <p:cNvSpPr txBox="1"/>
          <p:nvPr/>
        </p:nvSpPr>
        <p:spPr>
          <a:xfrm>
            <a:off x="3818721" y="3870358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Box 43">
            <a:extLst>
              <a:ext uri="{FF2B5EF4-FFF2-40B4-BE49-F238E27FC236}">
                <a16:creationId xmlns:a16="http://schemas.microsoft.com/office/drawing/2014/main" xmlns="" id="{37206120-9137-4576-B5F6-DAEB41382515}"/>
              </a:ext>
            </a:extLst>
          </p:cNvPr>
          <p:cNvSpPr txBox="1"/>
          <p:nvPr/>
        </p:nvSpPr>
        <p:spPr>
          <a:xfrm>
            <a:off x="3818721" y="4590980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0359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312.Jpg / 313.jpg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\app\resource\data\06\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2876453" y="3690313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3688" y="3537012"/>
            <a:ext cx="360000" cy="355000"/>
          </a:xfrm>
          <a:prstGeom prst="rect">
            <a:avLst/>
          </a:prstGeom>
        </p:spPr>
      </p:pic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08856"/>
              </p:ext>
            </p:extLst>
          </p:nvPr>
        </p:nvGraphicFramePr>
        <p:xfrm>
          <a:off x="3011837" y="374308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2862320" y="4481010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0505" y="4327709"/>
            <a:ext cx="360000" cy="355000"/>
          </a:xfrm>
          <a:prstGeom prst="rect">
            <a:avLst/>
          </a:prstGeom>
        </p:spPr>
      </p:pic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09720"/>
              </p:ext>
            </p:extLst>
          </p:nvPr>
        </p:nvGraphicFramePr>
        <p:xfrm>
          <a:off x="2997704" y="453378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5952997" y="3690313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xmlns="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0232" y="3537012"/>
            <a:ext cx="360000" cy="355000"/>
          </a:xfrm>
          <a:prstGeom prst="rect">
            <a:avLst/>
          </a:prstGeom>
        </p:spPr>
      </p:pic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08317"/>
              </p:ext>
            </p:extLst>
          </p:nvPr>
        </p:nvGraphicFramePr>
        <p:xfrm>
          <a:off x="6088381" y="374308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5948389" y="4481010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xmlns="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6574" y="4327709"/>
            <a:ext cx="360000" cy="355000"/>
          </a:xfrm>
          <a:prstGeom prst="rect">
            <a:avLst/>
          </a:prstGeom>
        </p:spPr>
      </p:pic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789236"/>
              </p:ext>
            </p:extLst>
          </p:nvPr>
        </p:nvGraphicFramePr>
        <p:xfrm>
          <a:off x="6083773" y="453378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367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50009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xmlns="" id="{4D97774E-CE74-4265-9277-9C19EC0BC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112" name="Picture 6">
            <a:extLst>
              <a:ext uri="{FF2B5EF4-FFF2-40B4-BE49-F238E27FC236}">
                <a16:creationId xmlns:a16="http://schemas.microsoft.com/office/drawing/2014/main" xmlns="" id="{667768E2-5CD7-435B-805B-1405ACF2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2">
            <a:extLst>
              <a:ext uri="{FF2B5EF4-FFF2-40B4-BE49-F238E27FC236}">
                <a16:creationId xmlns:a16="http://schemas.microsoft.com/office/drawing/2014/main" xmlns="" id="{523AA8B6-B269-455B-844E-37CFCFAC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4">
            <a:extLst>
              <a:ext uri="{FF2B5EF4-FFF2-40B4-BE49-F238E27FC236}">
                <a16:creationId xmlns:a16="http://schemas.microsoft.com/office/drawing/2014/main" xmlns="" id="{B4CB6B2B-245A-4B55-BC1E-73341A43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" y="40432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21">
            <a:extLst>
              <a:ext uri="{FF2B5EF4-FFF2-40B4-BE49-F238E27FC236}">
                <a16:creationId xmlns:a16="http://schemas.microsoft.com/office/drawing/2014/main" xmlns="" id="{D8DBE220-96D6-4B39-A0CA-A25656D46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xmlns="" id="{1EAC2029-A131-4F82-9711-D0D8E56D2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순서도: 대체 처리 59">
            <a:extLst>
              <a:ext uri="{FF2B5EF4-FFF2-40B4-BE49-F238E27FC236}">
                <a16:creationId xmlns:a16="http://schemas.microsoft.com/office/drawing/2014/main" xmlns="" id="{8BFE7127-2B17-4E4B-8EE9-1C6897FA194C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BB6BE76A-2839-49CF-B922-8D6BF9B72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3" name="TextBox 43">
            <a:extLst>
              <a:ext uri="{FF2B5EF4-FFF2-40B4-BE49-F238E27FC236}">
                <a16:creationId xmlns:a16="http://schemas.microsoft.com/office/drawing/2014/main" xmlns="" id="{B66DB52A-1AA7-43DF-ABB2-09B888E604AE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남은 부분과 먹은 부분은 전체의 얼마인지 분수로 나타내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4">
            <a:extLst>
              <a:ext uri="{FF2B5EF4-FFF2-40B4-BE49-F238E27FC236}">
                <a16:creationId xmlns:a16="http://schemas.microsoft.com/office/drawing/2014/main" xmlns="" id="{737DFF79-5DA3-4D35-BD5A-F79757C2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" y="4697057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_x248110560">
            <a:extLst>
              <a:ext uri="{FF2B5EF4-FFF2-40B4-BE49-F238E27FC236}">
                <a16:creationId xmlns:a16="http://schemas.microsoft.com/office/drawing/2014/main" xmlns="" id="{57EAF629-9087-45F6-B802-966E9464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53" y="2298478"/>
            <a:ext cx="1416209" cy="140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43">
            <a:extLst>
              <a:ext uri="{FF2B5EF4-FFF2-40B4-BE49-F238E27FC236}">
                <a16:creationId xmlns:a16="http://schemas.microsoft.com/office/drawing/2014/main" xmlns="" id="{FD9B1976-ADB8-4F6C-A936-0932E24617C4}"/>
              </a:ext>
            </a:extLst>
          </p:cNvPr>
          <p:cNvSpPr txBox="1"/>
          <p:nvPr/>
        </p:nvSpPr>
        <p:spPr>
          <a:xfrm>
            <a:off x="758381" y="3941219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43">
            <a:extLst>
              <a:ext uri="{FF2B5EF4-FFF2-40B4-BE49-F238E27FC236}">
                <a16:creationId xmlns:a16="http://schemas.microsoft.com/office/drawing/2014/main" xmlns="" id="{7F803B55-6E6E-4E0B-8FD4-84DAA7A9CA4A}"/>
              </a:ext>
            </a:extLst>
          </p:cNvPr>
          <p:cNvSpPr txBox="1"/>
          <p:nvPr/>
        </p:nvSpPr>
        <p:spPr>
          <a:xfrm>
            <a:off x="758381" y="4590980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_x248111440">
            <a:extLst>
              <a:ext uri="{FF2B5EF4-FFF2-40B4-BE49-F238E27FC236}">
                <a16:creationId xmlns:a16="http://schemas.microsoft.com/office/drawing/2014/main" xmlns="" id="{8F27CEB4-4F23-4D22-9F31-99426832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64" y="2276872"/>
            <a:ext cx="1358583" cy="135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43">
            <a:extLst>
              <a:ext uri="{FF2B5EF4-FFF2-40B4-BE49-F238E27FC236}">
                <a16:creationId xmlns:a16="http://schemas.microsoft.com/office/drawing/2014/main" xmlns="" id="{29F93DA5-E8A8-4549-AF2F-0D19A3694DE5}"/>
              </a:ext>
            </a:extLst>
          </p:cNvPr>
          <p:cNvSpPr txBox="1"/>
          <p:nvPr/>
        </p:nvSpPr>
        <p:spPr>
          <a:xfrm>
            <a:off x="3818721" y="3941219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Box 43">
            <a:extLst>
              <a:ext uri="{FF2B5EF4-FFF2-40B4-BE49-F238E27FC236}">
                <a16:creationId xmlns:a16="http://schemas.microsoft.com/office/drawing/2014/main" xmlns="" id="{37206120-9137-4576-B5F6-DAEB41382515}"/>
              </a:ext>
            </a:extLst>
          </p:cNvPr>
          <p:cNvSpPr txBox="1"/>
          <p:nvPr/>
        </p:nvSpPr>
        <p:spPr>
          <a:xfrm>
            <a:off x="3818721" y="4590980"/>
            <a:ext cx="23018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전체의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26AE5BB5-1396-4C1B-8D7E-76ECBE2E973A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A46E4882-1F9A-466C-AB94-BDCB12AF3544}"/>
              </a:ext>
            </a:extLst>
          </p:cNvPr>
          <p:cNvGrpSpPr/>
          <p:nvPr/>
        </p:nvGrpSpPr>
        <p:grpSpPr>
          <a:xfrm>
            <a:off x="175934" y="3206569"/>
            <a:ext cx="6667165" cy="2058635"/>
            <a:chOff x="179512" y="3304680"/>
            <a:chExt cx="6667165" cy="1968610"/>
          </a:xfrm>
        </p:grpSpPr>
        <p:sp>
          <p:nvSpPr>
            <p:cNvPr id="76" name="직각 삼각형 75">
              <a:extLst>
                <a:ext uri="{FF2B5EF4-FFF2-40B4-BE49-F238E27FC236}">
                  <a16:creationId xmlns:a16="http://schemas.microsoft.com/office/drawing/2014/main" xmlns="" id="{ACCCFBE7-3FB2-4AEE-A6E8-DEC2201D948E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8E7CB9A8-F22A-4E19-83AA-B7B2A044C060}"/>
                </a:ext>
              </a:extLst>
            </p:cNvPr>
            <p:cNvSpPr/>
            <p:nvPr/>
          </p:nvSpPr>
          <p:spPr>
            <a:xfrm>
              <a:off x="179512" y="3669069"/>
              <a:ext cx="6667165" cy="14161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xmlns="" id="{B5009D4A-2AE3-4577-BCB7-09DC25D93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304680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9" name="TextBox 43">
            <a:extLst>
              <a:ext uri="{FF2B5EF4-FFF2-40B4-BE49-F238E27FC236}">
                <a16:creationId xmlns:a16="http://schemas.microsoft.com/office/drawing/2014/main" xmlns="" id="{77098503-E133-4BFE-BB47-4DAB4549625C}"/>
              </a:ext>
            </a:extLst>
          </p:cNvPr>
          <p:cNvSpPr txBox="1"/>
          <p:nvPr/>
        </p:nvSpPr>
        <p:spPr>
          <a:xfrm>
            <a:off x="506872" y="3865160"/>
            <a:ext cx="5978700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피자를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개로 나눈 것 중 먹은 조각은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조각은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남은 부분은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로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93343"/>
              </p:ext>
            </p:extLst>
          </p:nvPr>
        </p:nvGraphicFramePr>
        <p:xfrm>
          <a:off x="3569702" y="4287840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99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4680012" y="4113076"/>
            <a:ext cx="568717" cy="7317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79047" y="4113076"/>
            <a:ext cx="568717" cy="7317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주어진 분수만큼 색칠해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18371" y="1092168"/>
            <a:ext cx="212562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클릭 시 예 약물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 시 정답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6308342" y="49812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xmlns="" id="{0BB3E06D-BBD3-448E-AD02-1C0D302C8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7" name="직사각형 21">
            <a:extLst>
              <a:ext uri="{FF2B5EF4-FFF2-40B4-BE49-F238E27FC236}">
                <a16:creationId xmlns:a16="http://schemas.microsoft.com/office/drawing/2014/main" xmlns="" id="{A263D88D-5E7F-4FDA-9B50-1ECD8227B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>
            <a:extLst>
              <a:ext uri="{FF2B5EF4-FFF2-40B4-BE49-F238E27FC236}">
                <a16:creationId xmlns:a16="http://schemas.microsoft.com/office/drawing/2014/main" xmlns="" id="{E8AC7E07-0B59-4699-AAC4-BE39F481E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xmlns="" id="{0F83E5D6-1397-4EC9-90D6-3213708932D5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89E5C4F3-27B2-46B1-8647-3748CAC22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050" name="_x248113360">
            <a:extLst>
              <a:ext uri="{FF2B5EF4-FFF2-40B4-BE49-F238E27FC236}">
                <a16:creationId xmlns:a16="http://schemas.microsoft.com/office/drawing/2014/main" xmlns="" id="{F2E73BCA-AE88-49F5-B2B2-C2E59144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2286972"/>
            <a:ext cx="1799907" cy="17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248113280">
            <a:extLst>
              <a:ext uri="{FF2B5EF4-FFF2-40B4-BE49-F238E27FC236}">
                <a16:creationId xmlns:a16="http://schemas.microsoft.com/office/drawing/2014/main" xmlns="" id="{DA1A3CF9-4106-4125-B117-2EBB7CB5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54" y="2335744"/>
            <a:ext cx="1871494" cy="162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C3CECFB3-3624-4D76-AD3B-95C4BE01A18D}"/>
              </a:ext>
            </a:extLst>
          </p:cNvPr>
          <p:cNvSpPr/>
          <p:nvPr/>
        </p:nvSpPr>
        <p:spPr>
          <a:xfrm>
            <a:off x="1346966" y="50257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4920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314.Jpg / 315.jpg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\app\resource\data\06\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65224"/>
              </p:ext>
            </p:extLst>
          </p:nvPr>
        </p:nvGraphicFramePr>
        <p:xfrm>
          <a:off x="2015423" y="417343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61930"/>
              </p:ext>
            </p:extLst>
          </p:nvPr>
        </p:nvGraphicFramePr>
        <p:xfrm>
          <a:off x="4824742" y="417343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0" name="Picture 2">
            <a:extLst>
              <a:ext uri="{FF2B5EF4-FFF2-40B4-BE49-F238E27FC236}">
                <a16:creationId xmlns:a16="http://schemas.microsoft.com/office/drawing/2014/main" xmlns="" id="{027AF4E4-66DB-4FDF-AC0C-DAFD98DD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72" y="2286972"/>
            <a:ext cx="288064" cy="23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xmlns="" id="{027AF4E4-66DB-4FDF-AC0C-DAFD98DD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27" y="2286972"/>
            <a:ext cx="288064" cy="23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90100" y="2204864"/>
            <a:ext cx="3041840" cy="3135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856371" y="20819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_x248112160">
            <a:extLst>
              <a:ext uri="{FF2B5EF4-FFF2-40B4-BE49-F238E27FC236}">
                <a16:creationId xmlns:a16="http://schemas.microsoft.com/office/drawing/2014/main" xmlns="" id="{C472D8AF-E7F7-448F-B6CB-A26C0F73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872" y="2481440"/>
            <a:ext cx="900192" cy="85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_x248113280">
            <a:extLst>
              <a:ext uri="{FF2B5EF4-FFF2-40B4-BE49-F238E27FC236}">
                <a16:creationId xmlns:a16="http://schemas.microsoft.com/office/drawing/2014/main" xmlns="" id="{131B9388-1831-49A0-93E9-C5F599C3B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057" y="2537701"/>
            <a:ext cx="924486" cy="80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970" y="2948268"/>
            <a:ext cx="437451" cy="58618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47" y="2921178"/>
            <a:ext cx="437451" cy="586184"/>
          </a:xfrm>
          <a:prstGeom prst="rect">
            <a:avLst/>
          </a:prstGeom>
        </p:spPr>
      </p:pic>
      <p:sp>
        <p:nvSpPr>
          <p:cNvPr id="50" name="타원 49"/>
          <p:cNvSpPr/>
          <p:nvPr/>
        </p:nvSpPr>
        <p:spPr>
          <a:xfrm>
            <a:off x="2226802" y="28235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107170" y="28539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46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순서도: 대체 처리 7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6598024" y="49332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58202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316.Jpg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\app\resource\data\06\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8">
            <a:extLst>
              <a:ext uri="{FF2B5EF4-FFF2-40B4-BE49-F238E27FC236}">
                <a16:creationId xmlns:a16="http://schemas.microsoft.com/office/drawing/2014/main" xmlns="" id="{6AFC5327-AAEA-4547-88BD-E65E8D44A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6567E3B3-D601-487A-902C-6E9A3D5F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1167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xmlns="" id="{045158EC-811A-4F6F-980D-2A1D13EC9C83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부분을 보고 전체를 그려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>
            <a:extLst>
              <a:ext uri="{FF2B5EF4-FFF2-40B4-BE49-F238E27FC236}">
                <a16:creationId xmlns:a16="http://schemas.microsoft.com/office/drawing/2014/main" xmlns="" id="{AC14CAE2-0613-4533-8928-41C84BD57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xmlns="" id="{D3CC829B-62A3-4D8C-9DB8-87DB773FE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xmlns="" id="{3610602F-4716-4F49-AEFE-0C6212E411F2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7FF614E-DBAA-40AE-8EB6-ADE618F00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5121" name="_x248110880">
            <a:extLst>
              <a:ext uri="{FF2B5EF4-FFF2-40B4-BE49-F238E27FC236}">
                <a16:creationId xmlns:a16="http://schemas.microsoft.com/office/drawing/2014/main" xmlns="" id="{CD85801F-DBAB-48BD-AC19-842D81A4A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2268071"/>
            <a:ext cx="3032209" cy="213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CD35ED1-E34A-48BD-B143-FAF322E781D5}"/>
              </a:ext>
            </a:extLst>
          </p:cNvPr>
          <p:cNvSpPr/>
          <p:nvPr/>
        </p:nvSpPr>
        <p:spPr>
          <a:xfrm>
            <a:off x="2620355" y="2862461"/>
            <a:ext cx="492428" cy="92729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AF0D58-A40F-4F77-91EF-5CB998D75A83}"/>
              </a:ext>
            </a:extLst>
          </p:cNvPr>
          <p:cNvSpPr txBox="1"/>
          <p:nvPr/>
        </p:nvSpPr>
        <p:spPr>
          <a:xfrm>
            <a:off x="7018371" y="1092168"/>
            <a:ext cx="2125629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확인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xmlns="" id="{C8855650-BFE8-4974-894D-D31BEBE54BD8}"/>
              </a:ext>
            </a:extLst>
          </p:cNvPr>
          <p:cNvSpPr/>
          <p:nvPr/>
        </p:nvSpPr>
        <p:spPr>
          <a:xfrm>
            <a:off x="998862" y="4952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6B57EB25-17B7-4510-B5BA-5024C2AC7D62}"/>
              </a:ext>
            </a:extLst>
          </p:cNvPr>
          <p:cNvSpPr/>
          <p:nvPr/>
        </p:nvSpPr>
        <p:spPr>
          <a:xfrm>
            <a:off x="2390695" y="26708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xmlns="" id="{027AF4E4-66DB-4FDF-AC0C-DAFD98DD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46" y="2225497"/>
            <a:ext cx="288064" cy="23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6B57EB25-17B7-4510-B5BA-5024C2AC7D62}"/>
              </a:ext>
            </a:extLst>
          </p:cNvPr>
          <p:cNvSpPr/>
          <p:nvPr/>
        </p:nvSpPr>
        <p:spPr>
          <a:xfrm>
            <a:off x="1279055" y="22254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3" y="2636912"/>
            <a:ext cx="1642145" cy="108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35624"/>
              </p:ext>
            </p:extLst>
          </p:nvPr>
        </p:nvGraphicFramePr>
        <p:xfrm>
          <a:off x="2730724" y="301533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500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u="sng" dirty="0">
                <a:hlinkClick r:id="rId2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1000" dirty="0"/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시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정답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4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만큼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xmlns="" id="{1502E38B-88C3-41EE-868B-39E8DE06D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65" name="Picture 6">
            <a:extLst>
              <a:ext uri="{FF2B5EF4-FFF2-40B4-BE49-F238E27FC236}">
                <a16:creationId xmlns:a16="http://schemas.microsoft.com/office/drawing/2014/main" xmlns="" id="{6FACFF94-781E-44E7-93CB-7C3D43E2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xmlns="" id="{A71BFE8F-FF45-4A76-80A2-E71DA4BF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E9B76699-4706-46C0-8D1A-C3394ACA2AFB}"/>
              </a:ext>
            </a:extLst>
          </p:cNvPr>
          <p:cNvSpPr/>
          <p:nvPr/>
        </p:nvSpPr>
        <p:spPr>
          <a:xfrm>
            <a:off x="4675759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870E98B8-E605-4AB1-B960-D7C843E3B7F7}"/>
              </a:ext>
            </a:extLst>
          </p:cNvPr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21">
            <a:extLst>
              <a:ext uri="{FF2B5EF4-FFF2-40B4-BE49-F238E27FC236}">
                <a16:creationId xmlns:a16="http://schemas.microsoft.com/office/drawing/2014/main" xmlns="" id="{B66A8D20-A469-4486-9095-CCAC573B8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xmlns="" id="{8F4D0ED4-6233-4478-9436-EB08501D6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순서도: 대체 처리 59">
            <a:extLst>
              <a:ext uri="{FF2B5EF4-FFF2-40B4-BE49-F238E27FC236}">
                <a16:creationId xmlns:a16="http://schemas.microsoft.com/office/drawing/2014/main" xmlns="" id="{97C1DEFF-307B-4EFC-93AA-831F603F5D06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E9E2911-480D-48C9-9227-B10A3A41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E9AD73B-848B-405C-B1BA-98389D1FB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2404732"/>
            <a:ext cx="5940212" cy="1780352"/>
          </a:xfrm>
          <a:prstGeom prst="rect">
            <a:avLst/>
          </a:prstGeom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870" y="311962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253" y="312870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870E98B8-E605-4AB1-B960-D7C843E3B7F7}"/>
              </a:ext>
            </a:extLst>
          </p:cNvPr>
          <p:cNvSpPr/>
          <p:nvPr/>
        </p:nvSpPr>
        <p:spPr>
          <a:xfrm>
            <a:off x="2361606" y="29234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0E98B8-E605-4AB1-B960-D7C843E3B7F7}"/>
              </a:ext>
            </a:extLst>
          </p:cNvPr>
          <p:cNvSpPr/>
          <p:nvPr/>
        </p:nvSpPr>
        <p:spPr>
          <a:xfrm>
            <a:off x="5725803" y="29993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243334"/>
              </p:ext>
            </p:extLst>
          </p:nvPr>
        </p:nvGraphicFramePr>
        <p:xfrm>
          <a:off x="683568" y="147181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13AF4BBA-BC0F-4A68-AEF5-9CB4F54BB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8371" y="5098913"/>
            <a:ext cx="2625942" cy="80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1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4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만큼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xmlns="" id="{1502E38B-88C3-41EE-868B-39E8DE06D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65" name="Picture 6">
            <a:extLst>
              <a:ext uri="{FF2B5EF4-FFF2-40B4-BE49-F238E27FC236}">
                <a16:creationId xmlns:a16="http://schemas.microsoft.com/office/drawing/2014/main" xmlns="" id="{6FACFF94-781E-44E7-93CB-7C3D43E2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xmlns="" id="{A71BFE8F-FF45-4A76-80A2-E71DA4BF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21">
            <a:extLst>
              <a:ext uri="{FF2B5EF4-FFF2-40B4-BE49-F238E27FC236}">
                <a16:creationId xmlns:a16="http://schemas.microsoft.com/office/drawing/2014/main" xmlns="" id="{B66A8D20-A469-4486-9095-CCAC573B8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xmlns="" id="{8F4D0ED4-6233-4478-9436-EB08501D6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순서도: 대체 처리 59">
            <a:extLst>
              <a:ext uri="{FF2B5EF4-FFF2-40B4-BE49-F238E27FC236}">
                <a16:creationId xmlns:a16="http://schemas.microsoft.com/office/drawing/2014/main" xmlns="" id="{97C1DEFF-307B-4EFC-93AA-831F603F5D06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E9E2911-480D-48C9-9227-B10A3A41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E9AD73B-848B-405C-B1BA-98389D1FB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404732"/>
            <a:ext cx="5940212" cy="1780352"/>
          </a:xfrm>
          <a:prstGeom prst="rect">
            <a:avLst/>
          </a:prstGeom>
        </p:spPr>
      </p:pic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86753"/>
              </p:ext>
            </p:extLst>
          </p:nvPr>
        </p:nvGraphicFramePr>
        <p:xfrm>
          <a:off x="683568" y="1471814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0808FE6E-0966-4F24-BFEE-008F1FA125B8}"/>
              </a:ext>
            </a:extLst>
          </p:cNvPr>
          <p:cNvGrpSpPr/>
          <p:nvPr/>
        </p:nvGrpSpPr>
        <p:grpSpPr>
          <a:xfrm>
            <a:off x="175934" y="3806583"/>
            <a:ext cx="6667165" cy="1458632"/>
            <a:chOff x="179512" y="3878447"/>
            <a:chExt cx="6667165" cy="1394843"/>
          </a:xfrm>
        </p:grpSpPr>
        <p:sp>
          <p:nvSpPr>
            <p:cNvPr id="53" name="직각 삼각형 52">
              <a:extLst>
                <a:ext uri="{FF2B5EF4-FFF2-40B4-BE49-F238E27FC236}">
                  <a16:creationId xmlns:a16="http://schemas.microsoft.com/office/drawing/2014/main" xmlns="" id="{BA756944-B194-4535-9AF2-4F70D9496064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42F277D9-78C5-422B-945F-C0BB3B9F94D9}"/>
                </a:ext>
              </a:extLst>
            </p:cNvPr>
            <p:cNvSpPr/>
            <p:nvPr/>
          </p:nvSpPr>
          <p:spPr>
            <a:xfrm>
              <a:off x="179512" y="4240404"/>
              <a:ext cx="6667165" cy="84477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xmlns="" id="{34E2DA7F-AF86-473A-86F2-CC01B1F35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878447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550BBA1-080C-4870-AA87-FC77763E2238}"/>
              </a:ext>
            </a:extLst>
          </p:cNvPr>
          <p:cNvSpPr txBox="1"/>
          <p:nvPr/>
        </p:nvSpPr>
        <p:spPr>
          <a:xfrm>
            <a:off x="427135" y="4448435"/>
            <a:ext cx="619804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전체를 똑같이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로 나눈 것 중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만큼 색칠했습니다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97C5785D-A96A-4CC6-B7DD-986D5F817CB6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298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수영이가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조각으로 나누어 전체의      만큼 먹었다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수영이가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조각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먹었는지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018371" y="1092168"/>
            <a:ext cx="212562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u="sng" dirty="0">
                <a:hlinkClick r:id="rId3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1000" dirty="0"/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버튼 클릭 시 미니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버튼은 다른 색의 풀이 확인 버튼으로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단위는 정답 칸 밖으로 빼기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648E570A-2B19-4754-92D4-22F31B3AC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5" name="직사각형 21">
            <a:extLst>
              <a:ext uri="{FF2B5EF4-FFF2-40B4-BE49-F238E27FC236}">
                <a16:creationId xmlns:a16="http://schemas.microsoft.com/office/drawing/2014/main" xmlns="" id="{965A7F58-C6B4-4D3E-A282-3FE22A586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xmlns="" id="{60569C12-3AF0-4DC6-9E50-A50A05A6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xmlns="" id="{87C4C108-3162-4283-BDBD-FB1EA0EE5873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A5F121B-465C-4685-9F88-4A5ED499D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60" name="Picture 40">
            <a:extLst>
              <a:ext uri="{FF2B5EF4-FFF2-40B4-BE49-F238E27FC236}">
                <a16:creationId xmlns:a16="http://schemas.microsoft.com/office/drawing/2014/main" xmlns="" id="{BB207820-5403-425D-B220-4A469144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570810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41">
            <a:extLst>
              <a:ext uri="{FF2B5EF4-FFF2-40B4-BE49-F238E27FC236}">
                <a16:creationId xmlns:a16="http://schemas.microsoft.com/office/drawing/2014/main" xmlns="" id="{D4DD16C9-A91F-4516-8211-7754F336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564904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xmlns="" id="{42F3E1AF-324F-4470-B79E-C381E0B833D6}"/>
              </a:ext>
            </a:extLst>
          </p:cNvPr>
          <p:cNvCxnSpPr>
            <a:cxnSpLocks/>
          </p:cNvCxnSpPr>
          <p:nvPr/>
        </p:nvCxnSpPr>
        <p:spPr bwMode="auto">
          <a:xfrm>
            <a:off x="1521619" y="2240756"/>
            <a:ext cx="4317333" cy="432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00EFA96E-6027-4622-994F-B8EBF62D5FB0}"/>
              </a:ext>
            </a:extLst>
          </p:cNvPr>
          <p:cNvCxnSpPr>
            <a:cxnSpLocks/>
          </p:cNvCxnSpPr>
          <p:nvPr/>
        </p:nvCxnSpPr>
        <p:spPr bwMode="auto">
          <a:xfrm>
            <a:off x="646326" y="2221313"/>
            <a:ext cx="793326" cy="3649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20423C16-E8F0-48E4-A9D9-B26B756E7485}"/>
              </a:ext>
            </a:extLst>
          </p:cNvPr>
          <p:cNvCxnSpPr>
            <a:cxnSpLocks/>
          </p:cNvCxnSpPr>
          <p:nvPr/>
        </p:nvCxnSpPr>
        <p:spPr bwMode="auto">
          <a:xfrm>
            <a:off x="646326" y="1916832"/>
            <a:ext cx="5977902" cy="27495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0CF42A7E-4243-4C2D-9262-E2FCF8371486}"/>
              </a:ext>
            </a:extLst>
          </p:cNvPr>
          <p:cNvGrpSpPr/>
          <p:nvPr/>
        </p:nvGrpSpPr>
        <p:grpSpPr>
          <a:xfrm>
            <a:off x="2896674" y="2844997"/>
            <a:ext cx="711897" cy="584003"/>
            <a:chOff x="1579323" y="4033248"/>
            <a:chExt cx="711897" cy="584003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33006CE7-3E30-42DB-AC12-E6E2C7610C66}"/>
                </a:ext>
              </a:extLst>
            </p:cNvPr>
            <p:cNvSpPr/>
            <p:nvPr/>
          </p:nvSpPr>
          <p:spPr bwMode="auto">
            <a:xfrm>
              <a:off x="1714032" y="4210748"/>
              <a:ext cx="577188" cy="4065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xmlns="" id="{9FCCFDCC-90B5-4BFA-8118-FC5B8D71D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9323" y="4033248"/>
              <a:ext cx="360000" cy="355000"/>
            </a:xfrm>
            <a:prstGeom prst="rect">
              <a:avLst/>
            </a:prstGeom>
          </p:spPr>
        </p:pic>
      </p:grpSp>
      <p:pic>
        <p:nvPicPr>
          <p:cNvPr id="100" name="Picture 12">
            <a:extLst>
              <a:ext uri="{FF2B5EF4-FFF2-40B4-BE49-F238E27FC236}">
                <a16:creationId xmlns:a16="http://schemas.microsoft.com/office/drawing/2014/main" xmlns="" id="{4E59512C-7765-4FF2-9C3E-E0075FD9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B8F9AA6B-F297-480F-B160-810E408D95DF}"/>
              </a:ext>
            </a:extLst>
          </p:cNvPr>
          <p:cNvSpPr/>
          <p:nvPr/>
        </p:nvSpPr>
        <p:spPr>
          <a:xfrm>
            <a:off x="4675759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573960"/>
              </p:ext>
            </p:extLst>
          </p:nvPr>
        </p:nvGraphicFramePr>
        <p:xfrm>
          <a:off x="5866423" y="135856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2" name="TextBox 53"/>
          <p:cNvSpPr txBox="1"/>
          <p:nvPr/>
        </p:nvSpPr>
        <p:spPr>
          <a:xfrm>
            <a:off x="3435536" y="3081558"/>
            <a:ext cx="92928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조각</a:t>
            </a:r>
          </a:p>
        </p:txBody>
      </p:sp>
      <p:sp>
        <p:nvSpPr>
          <p:cNvPr id="44" name="타원 43"/>
          <p:cNvSpPr/>
          <p:nvPr/>
        </p:nvSpPr>
        <p:spPr>
          <a:xfrm>
            <a:off x="3884646" y="2817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67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수영이가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조각으로 나누어 전체의      만큼 먹었다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수영이가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조각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먹었는지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648E570A-2B19-4754-92D4-22F31B3AC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5" name="직사각형 21">
            <a:extLst>
              <a:ext uri="{FF2B5EF4-FFF2-40B4-BE49-F238E27FC236}">
                <a16:creationId xmlns:a16="http://schemas.microsoft.com/office/drawing/2014/main" xmlns="" id="{965A7F58-C6B4-4D3E-A282-3FE22A586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xmlns="" id="{60569C12-3AF0-4DC6-9E50-A50A05A6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xmlns="" id="{87C4C108-3162-4283-BDBD-FB1EA0EE5873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A5F121B-465C-4685-9F88-4A5ED499D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60" name="Picture 40">
            <a:extLst>
              <a:ext uri="{FF2B5EF4-FFF2-40B4-BE49-F238E27FC236}">
                <a16:creationId xmlns:a16="http://schemas.microsoft.com/office/drawing/2014/main" xmlns="" id="{BB207820-5403-425D-B220-4A469144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570810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41">
            <a:extLst>
              <a:ext uri="{FF2B5EF4-FFF2-40B4-BE49-F238E27FC236}">
                <a16:creationId xmlns:a16="http://schemas.microsoft.com/office/drawing/2014/main" xmlns="" id="{D4DD16C9-A91F-4516-8211-7754F336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564904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00EFA96E-6027-4622-994F-B8EBF62D5FB0}"/>
              </a:ext>
            </a:extLst>
          </p:cNvPr>
          <p:cNvCxnSpPr>
            <a:cxnSpLocks/>
          </p:cNvCxnSpPr>
          <p:nvPr/>
        </p:nvCxnSpPr>
        <p:spPr bwMode="auto">
          <a:xfrm>
            <a:off x="646326" y="2221313"/>
            <a:ext cx="793326" cy="3649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20423C16-E8F0-48E4-A9D9-B26B756E7485}"/>
              </a:ext>
            </a:extLst>
          </p:cNvPr>
          <p:cNvCxnSpPr>
            <a:cxnSpLocks/>
          </p:cNvCxnSpPr>
          <p:nvPr/>
        </p:nvCxnSpPr>
        <p:spPr bwMode="auto">
          <a:xfrm>
            <a:off x="646326" y="1916832"/>
            <a:ext cx="5977902" cy="27495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0" name="Picture 12">
            <a:extLst>
              <a:ext uri="{FF2B5EF4-FFF2-40B4-BE49-F238E27FC236}">
                <a16:creationId xmlns:a16="http://schemas.microsoft.com/office/drawing/2014/main" xmlns="" id="{4E59512C-7765-4FF2-9C3E-E0075FD9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7C5785D-A96A-4CC6-B7DD-986D5F817CB6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0808FE6E-0966-4F24-BFEE-008F1FA125B8}"/>
              </a:ext>
            </a:extLst>
          </p:cNvPr>
          <p:cNvGrpSpPr/>
          <p:nvPr/>
        </p:nvGrpSpPr>
        <p:grpSpPr>
          <a:xfrm>
            <a:off x="175934" y="3590558"/>
            <a:ext cx="6667165" cy="1674646"/>
            <a:chOff x="179512" y="3671877"/>
            <a:chExt cx="6667165" cy="1601413"/>
          </a:xfrm>
        </p:grpSpPr>
        <p:sp>
          <p:nvSpPr>
            <p:cNvPr id="41" name="직각 삼각형 40">
              <a:extLst>
                <a:ext uri="{FF2B5EF4-FFF2-40B4-BE49-F238E27FC236}">
                  <a16:creationId xmlns:a16="http://schemas.microsoft.com/office/drawing/2014/main" xmlns="" id="{BA756944-B194-4535-9AF2-4F70D9496064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42F277D9-78C5-422B-945F-C0BB3B9F94D9}"/>
                </a:ext>
              </a:extLst>
            </p:cNvPr>
            <p:cNvSpPr/>
            <p:nvPr/>
          </p:nvSpPr>
          <p:spPr>
            <a:xfrm>
              <a:off x="179512" y="4033827"/>
              <a:ext cx="6667165" cy="10513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xmlns="" id="{34E2DA7F-AF86-473A-86F2-CC01B1F35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671877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550BBA1-080C-4870-AA87-FC77763E2238}"/>
              </a:ext>
            </a:extLst>
          </p:cNvPr>
          <p:cNvSpPr txBox="1"/>
          <p:nvPr/>
        </p:nvSpPr>
        <p:spPr>
          <a:xfrm>
            <a:off x="427135" y="4192052"/>
            <a:ext cx="6198043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수영이가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조각으로 나누었을 때 전체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와플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똑같이 넷으로 나눈 것 중의 하나는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3006CE7-3E30-42DB-AC12-E6E2C7610C66}"/>
              </a:ext>
            </a:extLst>
          </p:cNvPr>
          <p:cNvSpPr/>
          <p:nvPr/>
        </p:nvSpPr>
        <p:spPr bwMode="auto">
          <a:xfrm>
            <a:off x="3031383" y="3022497"/>
            <a:ext cx="577188" cy="4065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53"/>
          <p:cNvSpPr txBox="1"/>
          <p:nvPr/>
        </p:nvSpPr>
        <p:spPr>
          <a:xfrm>
            <a:off x="3435536" y="3081558"/>
            <a:ext cx="92928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조각</a:t>
            </a: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49720"/>
              </p:ext>
            </p:extLst>
          </p:nvPr>
        </p:nvGraphicFramePr>
        <p:xfrm>
          <a:off x="5866423" y="135856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42F3E1AF-324F-4470-B79E-C381E0B833D6}"/>
              </a:ext>
            </a:extLst>
          </p:cNvPr>
          <p:cNvCxnSpPr>
            <a:cxnSpLocks/>
          </p:cNvCxnSpPr>
          <p:nvPr/>
        </p:nvCxnSpPr>
        <p:spPr bwMode="auto">
          <a:xfrm>
            <a:off x="1521619" y="2240756"/>
            <a:ext cx="4317333" cy="4325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65966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남은 부분을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018371" y="1092168"/>
            <a:ext cx="212562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u="sng" dirty="0">
                <a:hlinkClick r:id="rId3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800" dirty="0"/>
              <a:t> 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시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FA4F5E00-9CDF-4021-B408-1E7A54367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xmlns="" id="{53E493B6-3386-4091-AFD4-67CFCF3E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xmlns="" id="{3613B8FA-689C-4880-8DB9-12C18560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/>
          <p:cNvSpPr/>
          <p:nvPr/>
        </p:nvSpPr>
        <p:spPr>
          <a:xfrm>
            <a:off x="5064153" y="50247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E6804132-2D65-4E3C-8DB5-0721A09F12AC}"/>
              </a:ext>
            </a:extLst>
          </p:cNvPr>
          <p:cNvSpPr/>
          <p:nvPr/>
        </p:nvSpPr>
        <p:spPr>
          <a:xfrm>
            <a:off x="6084377" y="50247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>
            <a:extLst>
              <a:ext uri="{FF2B5EF4-FFF2-40B4-BE49-F238E27FC236}">
                <a16:creationId xmlns:a16="http://schemas.microsoft.com/office/drawing/2014/main" xmlns="" id="{7568E417-056B-4074-ADC6-C5DDB225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xmlns="" id="{032F8B35-0418-4E9C-BA5C-3CAB342FD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순서도: 대체 처리 34">
            <a:extLst>
              <a:ext uri="{FF2B5EF4-FFF2-40B4-BE49-F238E27FC236}">
                <a16:creationId xmlns:a16="http://schemas.microsoft.com/office/drawing/2014/main" xmlns="" id="{5BDF24AC-EEDA-4EE6-8DD4-D15F2C6CB2E2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3A35C10-C1FF-423F-AC43-855B2D574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5E45DF2-CFB9-4831-897D-35ACDFFAA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92" y="2477247"/>
            <a:ext cx="1710740" cy="2131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1DB1D04-59BD-44B7-B43F-6DEE46D20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578" y="2596042"/>
            <a:ext cx="1935582" cy="1759620"/>
          </a:xfrm>
          <a:prstGeom prst="rect">
            <a:avLst/>
          </a:prstGeom>
        </p:spPr>
      </p:pic>
      <p:pic>
        <p:nvPicPr>
          <p:cNvPr id="37" name="Picture 31">
            <a:extLst>
              <a:ext uri="{FF2B5EF4-FFF2-40B4-BE49-F238E27FC236}">
                <a16:creationId xmlns:a16="http://schemas.microsoft.com/office/drawing/2014/main" xmlns="" id="{EADD0A8A-9032-4505-93D2-9EAF55BB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3249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1">
            <a:extLst>
              <a:ext uri="{FF2B5EF4-FFF2-40B4-BE49-F238E27FC236}">
                <a16:creationId xmlns:a16="http://schemas.microsoft.com/office/drawing/2014/main" xmlns="" id="{BDDAC157-3EB8-4EB2-91EF-05BD69FF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556" y="333249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2851953" y="3130795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9188" y="2977494"/>
            <a:ext cx="360000" cy="355000"/>
          </a:xfrm>
          <a:prstGeom prst="rect">
            <a:avLst/>
          </a:prstGeom>
        </p:spPr>
      </p:pic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10483"/>
              </p:ext>
            </p:extLst>
          </p:nvPr>
        </p:nvGraphicFramePr>
        <p:xfrm>
          <a:off x="2987337" y="318356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5942198" y="3130795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9433" y="2977494"/>
            <a:ext cx="360000" cy="355000"/>
          </a:xfrm>
          <a:prstGeom prst="rect">
            <a:avLst/>
          </a:prstGeom>
        </p:spPr>
      </p:pic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78688"/>
              </p:ext>
            </p:extLst>
          </p:nvPr>
        </p:nvGraphicFramePr>
        <p:xfrm>
          <a:off x="6077582" y="318356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98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DED09EA-2C25-41F8-BEA4-9D5D70539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4" t="18388" r="26220" b="14071"/>
          <a:stretch/>
        </p:blipFill>
        <p:spPr>
          <a:xfrm>
            <a:off x="78311" y="875630"/>
            <a:ext cx="6870463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81170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6_3_1_ani.mp4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app\resource\contents\lesson06\ops\6\media\mp4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348880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0" y="87563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32441" y="246808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피자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 먹기</a:t>
            </a:r>
          </a:p>
        </p:txBody>
      </p:sp>
      <p:sp>
        <p:nvSpPr>
          <p:cNvPr id="25" name="타원 24"/>
          <p:cNvSpPr/>
          <p:nvPr/>
        </p:nvSpPr>
        <p:spPr>
          <a:xfrm>
            <a:off x="3366160" y="353019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5400000">
            <a:off x="3476099" y="363821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2851953" y="3130795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85669"/>
              </p:ext>
            </p:extLst>
          </p:nvPr>
        </p:nvGraphicFramePr>
        <p:xfrm>
          <a:off x="2987337" y="318356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5942198" y="3130795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26408"/>
              </p:ext>
            </p:extLst>
          </p:nvPr>
        </p:nvGraphicFramePr>
        <p:xfrm>
          <a:off x="6077582" y="318356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그림을 보고 남은 부분을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FA4F5E00-9CDF-4021-B408-1E7A54367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xmlns="" id="{53E493B6-3386-4091-AFD4-67CFCF3E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:a16="http://schemas.microsoft.com/office/drawing/2014/main" xmlns="" id="{3613B8FA-689C-4880-8DB9-12C18560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21">
            <a:extLst>
              <a:ext uri="{FF2B5EF4-FFF2-40B4-BE49-F238E27FC236}">
                <a16:creationId xmlns:a16="http://schemas.microsoft.com/office/drawing/2014/main" xmlns="" id="{7568E417-056B-4074-ADC6-C5DDB225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xmlns="" id="{032F8B35-0418-4E9C-BA5C-3CAB342FD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순서도: 대체 처리 34">
            <a:extLst>
              <a:ext uri="{FF2B5EF4-FFF2-40B4-BE49-F238E27FC236}">
                <a16:creationId xmlns:a16="http://schemas.microsoft.com/office/drawing/2014/main" xmlns="" id="{5BDF24AC-EEDA-4EE6-8DD4-D15F2C6CB2E2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3A35C10-C1FF-423F-AC43-855B2D574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5E45DF2-CFB9-4831-897D-35ACDFFAA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92" y="2477247"/>
            <a:ext cx="1710740" cy="2131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1DB1D04-59BD-44B7-B43F-6DEE46D20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578" y="2596042"/>
            <a:ext cx="1935582" cy="1759620"/>
          </a:xfrm>
          <a:prstGeom prst="rect">
            <a:avLst/>
          </a:prstGeom>
        </p:spPr>
      </p:pic>
      <p:pic>
        <p:nvPicPr>
          <p:cNvPr id="37" name="Picture 31">
            <a:extLst>
              <a:ext uri="{FF2B5EF4-FFF2-40B4-BE49-F238E27FC236}">
                <a16:creationId xmlns:a16="http://schemas.microsoft.com/office/drawing/2014/main" xmlns="" id="{EADD0A8A-9032-4505-93D2-9EAF55BBC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3249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1">
            <a:extLst>
              <a:ext uri="{FF2B5EF4-FFF2-40B4-BE49-F238E27FC236}">
                <a16:creationId xmlns:a16="http://schemas.microsoft.com/office/drawing/2014/main" xmlns="" id="{BDDAC157-3EB8-4EB2-91EF-05BD69FF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556" y="333249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FA89A12-901E-47E2-8BFD-FB649A18C793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ABD1297F-3FE7-44DA-99A1-B8C38873908F}"/>
              </a:ext>
            </a:extLst>
          </p:cNvPr>
          <p:cNvGrpSpPr/>
          <p:nvPr/>
        </p:nvGrpSpPr>
        <p:grpSpPr>
          <a:xfrm>
            <a:off x="175934" y="3206569"/>
            <a:ext cx="6667165" cy="2058635"/>
            <a:chOff x="179512" y="3304680"/>
            <a:chExt cx="6667165" cy="1968610"/>
          </a:xfrm>
        </p:grpSpPr>
        <p:sp>
          <p:nvSpPr>
            <p:cNvPr id="51" name="직각 삼각형 50">
              <a:extLst>
                <a:ext uri="{FF2B5EF4-FFF2-40B4-BE49-F238E27FC236}">
                  <a16:creationId xmlns:a16="http://schemas.microsoft.com/office/drawing/2014/main" xmlns="" id="{15ADAC78-C5B8-429B-BDDF-72359F4D6AAF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685B8241-31E0-41EC-A285-3025E80F75B1}"/>
                </a:ext>
              </a:extLst>
            </p:cNvPr>
            <p:cNvSpPr/>
            <p:nvPr/>
          </p:nvSpPr>
          <p:spPr>
            <a:xfrm>
              <a:off x="179512" y="3669069"/>
              <a:ext cx="6667165" cy="14161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xmlns="" id="{BE779753-2CF7-443D-8CF5-E1707CD22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304680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0009D5A-DAEC-42F8-9E86-04857AE72CE6}"/>
              </a:ext>
            </a:extLst>
          </p:cNvPr>
          <p:cNvSpPr txBox="1"/>
          <p:nvPr/>
        </p:nvSpPr>
        <p:spPr>
          <a:xfrm>
            <a:off x="506872" y="3625648"/>
            <a:ext cx="5978700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초콜릿은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 중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조각이 남아 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피자는 전체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 중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조각이 남아 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5" name="Picture 31">
            <a:extLst>
              <a:ext uri="{FF2B5EF4-FFF2-40B4-BE49-F238E27FC236}">
                <a16:creationId xmlns:a16="http://schemas.microsoft.com/office/drawing/2014/main" xmlns="" id="{65204D23-D611-4291-A147-ECF5E5A5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54" y="440110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31">
            <a:extLst>
              <a:ext uri="{FF2B5EF4-FFF2-40B4-BE49-F238E27FC236}">
                <a16:creationId xmlns:a16="http://schemas.microsoft.com/office/drawing/2014/main" xmlns="" id="{08BBCFF1-CC4A-4BB1-924C-5CEA915D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10" y="382504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247898"/>
              </p:ext>
            </p:extLst>
          </p:nvPr>
        </p:nvGraphicFramePr>
        <p:xfrm>
          <a:off x="5867561" y="3689296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024853"/>
              </p:ext>
            </p:extLst>
          </p:nvPr>
        </p:nvGraphicFramePr>
        <p:xfrm>
          <a:off x="5553633" y="4274152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8" y="3956173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3" y="450719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50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색칠한 부분이 나타내는 분수가 다른 것을 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018371" y="1092168"/>
            <a:ext cx="212562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u="sng" dirty="0">
                <a:hlinkClick r:id="rId3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800" dirty="0"/>
              <a:t> 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타원 80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xmlns="" id="{8D5602D3-7F9A-4BAE-AEB9-5776DC663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1" name="직사각형 21">
            <a:extLst>
              <a:ext uri="{FF2B5EF4-FFF2-40B4-BE49-F238E27FC236}">
                <a16:creationId xmlns:a16="http://schemas.microsoft.com/office/drawing/2014/main" xmlns="" id="{C46AC2F7-6D1C-4DFD-9F54-34BBD1E18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xmlns="" id="{535DD9B1-072E-44AD-8ED2-2F09B487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순서도: 대체 처리 53">
            <a:extLst>
              <a:ext uri="{FF2B5EF4-FFF2-40B4-BE49-F238E27FC236}">
                <a16:creationId xmlns:a16="http://schemas.microsoft.com/office/drawing/2014/main" xmlns="" id="{A2F37A04-1FE4-4FD8-B8F5-909F1EFC16DA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C5443F6-6782-4F9E-AFD2-98A4CE325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520CDE9-B824-438F-B811-DD951B207B43}"/>
              </a:ext>
            </a:extLst>
          </p:cNvPr>
          <p:cNvGrpSpPr/>
          <p:nvPr/>
        </p:nvGrpSpPr>
        <p:grpSpPr>
          <a:xfrm>
            <a:off x="3195882" y="4140895"/>
            <a:ext cx="1008113" cy="550519"/>
            <a:chOff x="1714031" y="4066732"/>
            <a:chExt cx="1008113" cy="55051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0C40BECB-D41B-48F2-87C3-97AF0588D354}"/>
                </a:ext>
              </a:extLst>
            </p:cNvPr>
            <p:cNvSpPr/>
            <p:nvPr/>
          </p:nvSpPr>
          <p:spPr bwMode="auto">
            <a:xfrm>
              <a:off x="1714031" y="4210748"/>
              <a:ext cx="785189" cy="4065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77C6AE4B-CBF5-4C6B-ACEF-FA7BE07A3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2144" y="4066732"/>
              <a:ext cx="360000" cy="3550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0407A6EC-893C-4DB5-AC3D-2D28FE80F615}"/>
              </a:ext>
            </a:extLst>
          </p:cNvPr>
          <p:cNvSpPr/>
          <p:nvPr/>
        </p:nvSpPr>
        <p:spPr>
          <a:xfrm>
            <a:off x="506976" y="2276872"/>
            <a:ext cx="6009240" cy="1696834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CB4AD71-A17C-4647-9302-E03EA613C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2348880"/>
            <a:ext cx="5677705" cy="1231723"/>
          </a:xfrm>
          <a:prstGeom prst="rect">
            <a:avLst/>
          </a:prstGeom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xmlns="" id="{34335898-93A7-4B67-9C72-79078552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24" y="3578488"/>
            <a:ext cx="351308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9">
            <a:extLst>
              <a:ext uri="{FF2B5EF4-FFF2-40B4-BE49-F238E27FC236}">
                <a16:creationId xmlns:a16="http://schemas.microsoft.com/office/drawing/2014/main" xmlns="" id="{CADE2515-63A7-444D-BB64-16AC35AD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560935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0">
            <a:extLst>
              <a:ext uri="{FF2B5EF4-FFF2-40B4-BE49-F238E27FC236}">
                <a16:creationId xmlns:a16="http://schemas.microsoft.com/office/drawing/2014/main" xmlns="" id="{C2FBE508-EE3E-4B91-A0CE-A6AF87CB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63" y="3560934"/>
            <a:ext cx="351308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1">
            <a:extLst>
              <a:ext uri="{FF2B5EF4-FFF2-40B4-BE49-F238E27FC236}">
                <a16:creationId xmlns:a16="http://schemas.microsoft.com/office/drawing/2014/main" xmlns="" id="{88250D7C-EC56-47C2-B6FA-7E17C596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68885"/>
            <a:ext cx="357814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:a16="http://schemas.microsoft.com/office/drawing/2014/main" xmlns="" id="{FDF41BB1-EE5D-4D0C-8A1A-B62DD434E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04" y="4318395"/>
            <a:ext cx="351308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FDB6684E-42EB-42F9-B2DF-60E21869D32E}"/>
              </a:ext>
            </a:extLst>
          </p:cNvPr>
          <p:cNvSpPr/>
          <p:nvPr/>
        </p:nvSpPr>
        <p:spPr>
          <a:xfrm>
            <a:off x="469204" y="22696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95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색칠한 부분이 나타내는 분수가 다른 것을 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8">
            <a:extLst>
              <a:ext uri="{FF2B5EF4-FFF2-40B4-BE49-F238E27FC236}">
                <a16:creationId xmlns:a16="http://schemas.microsoft.com/office/drawing/2014/main" xmlns="" id="{8D5602D3-7F9A-4BAE-AEB9-5776DC663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1" name="직사각형 21">
            <a:extLst>
              <a:ext uri="{FF2B5EF4-FFF2-40B4-BE49-F238E27FC236}">
                <a16:creationId xmlns:a16="http://schemas.microsoft.com/office/drawing/2014/main" xmlns="" id="{C46AC2F7-6D1C-4DFD-9F54-34BBD1E18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xmlns="" id="{535DD9B1-072E-44AD-8ED2-2F09B487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순서도: 대체 처리 53">
            <a:extLst>
              <a:ext uri="{FF2B5EF4-FFF2-40B4-BE49-F238E27FC236}">
                <a16:creationId xmlns:a16="http://schemas.microsoft.com/office/drawing/2014/main" xmlns="" id="{A2F37A04-1FE4-4FD8-B8F5-909F1EFC16DA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C5443F6-6782-4F9E-AFD2-98A4CE325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520CDE9-B824-438F-B811-DD951B207B43}"/>
              </a:ext>
            </a:extLst>
          </p:cNvPr>
          <p:cNvGrpSpPr/>
          <p:nvPr/>
        </p:nvGrpSpPr>
        <p:grpSpPr>
          <a:xfrm>
            <a:off x="3195882" y="4140895"/>
            <a:ext cx="1008113" cy="550519"/>
            <a:chOff x="1714031" y="4066732"/>
            <a:chExt cx="1008113" cy="55051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0C40BECB-D41B-48F2-87C3-97AF0588D354}"/>
                </a:ext>
              </a:extLst>
            </p:cNvPr>
            <p:cNvSpPr/>
            <p:nvPr/>
          </p:nvSpPr>
          <p:spPr bwMode="auto">
            <a:xfrm>
              <a:off x="1714031" y="4210748"/>
              <a:ext cx="785189" cy="4065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77C6AE4B-CBF5-4C6B-ACEF-FA7BE07A3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2144" y="4066732"/>
              <a:ext cx="360000" cy="35500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0407A6EC-893C-4DB5-AC3D-2D28FE80F615}"/>
              </a:ext>
            </a:extLst>
          </p:cNvPr>
          <p:cNvSpPr/>
          <p:nvPr/>
        </p:nvSpPr>
        <p:spPr>
          <a:xfrm>
            <a:off x="506976" y="2276872"/>
            <a:ext cx="6009240" cy="16968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CB4AD71-A17C-4647-9302-E03EA613C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2348880"/>
            <a:ext cx="5677705" cy="1231723"/>
          </a:xfrm>
          <a:prstGeom prst="rect">
            <a:avLst/>
          </a:prstGeom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xmlns="" id="{34335898-93A7-4B67-9C72-79078552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24" y="3578488"/>
            <a:ext cx="351308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9">
            <a:extLst>
              <a:ext uri="{FF2B5EF4-FFF2-40B4-BE49-F238E27FC236}">
                <a16:creationId xmlns:a16="http://schemas.microsoft.com/office/drawing/2014/main" xmlns="" id="{CADE2515-63A7-444D-BB64-16AC35AD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560935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0">
            <a:extLst>
              <a:ext uri="{FF2B5EF4-FFF2-40B4-BE49-F238E27FC236}">
                <a16:creationId xmlns:a16="http://schemas.microsoft.com/office/drawing/2014/main" xmlns="" id="{C2FBE508-EE3E-4B91-A0CE-A6AF87CB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63" y="3560934"/>
            <a:ext cx="351308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1">
            <a:extLst>
              <a:ext uri="{FF2B5EF4-FFF2-40B4-BE49-F238E27FC236}">
                <a16:creationId xmlns:a16="http://schemas.microsoft.com/office/drawing/2014/main" xmlns="" id="{88250D7C-EC56-47C2-B6FA-7E17C596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68885"/>
            <a:ext cx="357814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8">
            <a:extLst>
              <a:ext uri="{FF2B5EF4-FFF2-40B4-BE49-F238E27FC236}">
                <a16:creationId xmlns:a16="http://schemas.microsoft.com/office/drawing/2014/main" xmlns="" id="{FDF41BB1-EE5D-4D0C-8A1A-B62DD434E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34" y="4318395"/>
            <a:ext cx="351308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EBBEAF6-0B1E-49C4-98C2-C5448B5A7965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3870857D-9F1C-4641-8FA5-0874EDF4E163}"/>
              </a:ext>
            </a:extLst>
          </p:cNvPr>
          <p:cNvGrpSpPr/>
          <p:nvPr/>
        </p:nvGrpSpPr>
        <p:grpSpPr>
          <a:xfrm>
            <a:off x="175934" y="3206569"/>
            <a:ext cx="6667165" cy="2058635"/>
            <a:chOff x="179512" y="3304680"/>
            <a:chExt cx="6667165" cy="1968610"/>
          </a:xfrm>
        </p:grpSpPr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xmlns="" id="{695BEE66-1AB8-4E50-8788-5A872E0DD9DC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ED5399FB-F70D-4F2F-BF06-E93071B27967}"/>
                </a:ext>
              </a:extLst>
            </p:cNvPr>
            <p:cNvSpPr/>
            <p:nvPr/>
          </p:nvSpPr>
          <p:spPr>
            <a:xfrm>
              <a:off x="179512" y="3669069"/>
              <a:ext cx="6667165" cy="14161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xmlns="" id="{DDABD18A-BE10-434E-870D-3F5D62C4B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304680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138DC88-2DB1-44FA-B887-32F6E80DBC2E}"/>
              </a:ext>
            </a:extLst>
          </p:cNvPr>
          <p:cNvSpPr txBox="1"/>
          <p:nvPr/>
        </p:nvSpPr>
        <p:spPr>
          <a:xfrm>
            <a:off x="506872" y="3625648"/>
            <a:ext cx="5978700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,       ,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전체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 중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조각을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 중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조각을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8">
            <a:extLst>
              <a:ext uri="{FF2B5EF4-FFF2-40B4-BE49-F238E27FC236}">
                <a16:creationId xmlns:a16="http://schemas.microsoft.com/office/drawing/2014/main" xmlns="" id="{493DB175-2AD9-40DC-8C22-2CCB20D0D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9" y="4408537"/>
            <a:ext cx="351308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xmlns="" id="{64163BCB-FE96-402F-9932-4110D7611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77" y="3825398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0">
            <a:extLst>
              <a:ext uri="{FF2B5EF4-FFF2-40B4-BE49-F238E27FC236}">
                <a16:creationId xmlns:a16="http://schemas.microsoft.com/office/drawing/2014/main" xmlns="" id="{D4867C2B-BD59-4DBC-BD64-E8F247CD3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32" y="3825397"/>
            <a:ext cx="351308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1">
            <a:extLst>
              <a:ext uri="{FF2B5EF4-FFF2-40B4-BE49-F238E27FC236}">
                <a16:creationId xmlns:a16="http://schemas.microsoft.com/office/drawing/2014/main" xmlns="" id="{B5C278B3-DE25-4D7B-BF9F-B4931FA2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8" y="3833348"/>
            <a:ext cx="357814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31">
            <a:extLst>
              <a:ext uri="{FF2B5EF4-FFF2-40B4-BE49-F238E27FC236}">
                <a16:creationId xmlns:a16="http://schemas.microsoft.com/office/drawing/2014/main" xmlns="" id="{D8F35BBF-D2E5-45AB-8544-BB22A848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40110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31">
            <a:extLst>
              <a:ext uri="{FF2B5EF4-FFF2-40B4-BE49-F238E27FC236}">
                <a16:creationId xmlns:a16="http://schemas.microsoft.com/office/drawing/2014/main" xmlns="" id="{A608E637-11C2-4C86-ACFD-EC411EEA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52" y="3825044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60108"/>
              </p:ext>
            </p:extLst>
          </p:nvPr>
        </p:nvGraphicFramePr>
        <p:xfrm>
          <a:off x="6021685" y="369777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817676"/>
              </p:ext>
            </p:extLst>
          </p:nvPr>
        </p:nvGraphicFramePr>
        <p:xfrm>
          <a:off x="5076056" y="427278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807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>
            <a:extLst>
              <a:ext uri="{FF2B5EF4-FFF2-40B4-BE49-F238E27FC236}">
                <a16:creationId xmlns:a16="http://schemas.microsoft.com/office/drawing/2014/main" xmlns="" id="{8E590CAB-91AC-4797-8281-7FFE2E4660C9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효리네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텃밭에 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고추를 심었습니다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전체에 대하여 당근을 심은 부분의 크기를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24F551-EC58-4C52-98F0-D084E227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xmlns="" id="{C622B804-2D73-4F04-B0ED-73607B629E75}"/>
              </a:ext>
            </a:extLst>
          </p:cNvPr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1D80B5-9F79-49D8-AA80-06931729A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xmlns="" id="{9E0D6CF3-63A5-4E7A-9F00-2D51DBD927ED}"/>
              </a:ext>
            </a:extLst>
          </p:cNvPr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333DFE-53BD-40A3-9925-BF895C7C1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xmlns="" id="{A72DE370-DAD8-43D0-99E5-895016528AF6}"/>
              </a:ext>
            </a:extLst>
          </p:cNvPr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EBED834-9888-4E77-A7CE-38F2995F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xmlns="" id="{945CF570-3B14-4354-A775-648E211206BE}"/>
              </a:ext>
            </a:extLst>
          </p:cNvPr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B18927A-8585-4AF6-943C-3207FAF1F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xmlns="" id="{4335C5B7-5A8F-4BF8-A4CF-E2244FE884B1}"/>
              </a:ext>
            </a:extLst>
          </p:cNvPr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3B5B645-1567-41C0-AAB4-B666B1AA6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xmlns="" id="{4BFE25BA-30BD-46DB-AFAC-6F603F7700B2}"/>
              </a:ext>
            </a:extLst>
          </p:cNvPr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2BF4FC0-D0B0-4170-8F7D-B5E312CF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xmlns="" id="{0A16F341-80A0-4E0B-BA0F-6088E98B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xmlns="" id="{2B063EE6-5B47-4942-9813-480935D5E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0" name="직사각형 21">
            <a:extLst>
              <a:ext uri="{FF2B5EF4-FFF2-40B4-BE49-F238E27FC236}">
                <a16:creationId xmlns:a16="http://schemas.microsoft.com/office/drawing/2014/main" xmlns="" id="{F0927E78-5376-48C9-9E61-95161736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xmlns="" id="{4B91C82D-FAD1-4E9F-A200-8FDA7B159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xmlns="" id="{86BB4569-E57F-49B3-BCF8-BDB75AEBD3A7}"/>
              </a:ext>
            </a:extLst>
          </p:cNvPr>
          <p:cNvSpPr/>
          <p:nvPr/>
        </p:nvSpPr>
        <p:spPr>
          <a:xfrm>
            <a:off x="576299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B9C1483-5834-4864-B122-8FAFE5FC2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xmlns="" id="{6BD37A1B-E369-45FC-9943-311FCCD21D81}"/>
              </a:ext>
            </a:extLst>
          </p:cNvPr>
          <p:cNvSpPr/>
          <p:nvPr/>
        </p:nvSpPr>
        <p:spPr>
          <a:xfrm>
            <a:off x="628573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D696346-9FE4-44FD-BE39-D3310672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6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BF5CE246-22C8-4E26-871F-E73A00A4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0" y="2278323"/>
            <a:ext cx="6245475" cy="111707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81D25CDD-22C9-4A71-8AC6-8BB47EFA3DB9}"/>
              </a:ext>
            </a:extLst>
          </p:cNvPr>
          <p:cNvSpPr/>
          <p:nvPr/>
        </p:nvSpPr>
        <p:spPr>
          <a:xfrm>
            <a:off x="1007604" y="2500071"/>
            <a:ext cx="504056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4AE23DB6-5538-45B4-9EFD-81D429D1FBC4}"/>
              </a:ext>
            </a:extLst>
          </p:cNvPr>
          <p:cNvSpPr/>
          <p:nvPr/>
        </p:nvSpPr>
        <p:spPr>
          <a:xfrm>
            <a:off x="3220394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BEFFC10F-480E-4803-83F6-7C06F324535A}"/>
              </a:ext>
            </a:extLst>
          </p:cNvPr>
          <p:cNvSpPr/>
          <p:nvPr/>
        </p:nvSpPr>
        <p:spPr>
          <a:xfrm>
            <a:off x="5456235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고추</a:t>
            </a:r>
          </a:p>
        </p:txBody>
      </p:sp>
      <p:sp>
        <p:nvSpPr>
          <p:cNvPr id="30" name="TextBox 43">
            <a:extLst>
              <a:ext uri="{FF2B5EF4-FFF2-40B4-BE49-F238E27FC236}">
                <a16:creationId xmlns:a16="http://schemas.microsoft.com/office/drawing/2014/main" xmlns="" id="{B2841422-E27B-46E3-8DFA-0B043353EABB}"/>
              </a:ext>
            </a:extLst>
          </p:cNvPr>
          <p:cNvSpPr txBox="1"/>
          <p:nvPr/>
        </p:nvSpPr>
        <p:spPr>
          <a:xfrm>
            <a:off x="536487" y="3568177"/>
            <a:ext cx="6519789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전체를 똑같이 몇 칸으로 나누었는지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139CC576-89D9-4108-9B24-C85EE0354DF0}"/>
              </a:ext>
            </a:extLst>
          </p:cNvPr>
          <p:cNvGrpSpPr/>
          <p:nvPr/>
        </p:nvGrpSpPr>
        <p:grpSpPr>
          <a:xfrm>
            <a:off x="2915816" y="4060911"/>
            <a:ext cx="970731" cy="556221"/>
            <a:chOff x="1604504" y="4175320"/>
            <a:chExt cx="970731" cy="55622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14BC4359-D34B-4964-BCD2-A58B5E7A1688}"/>
                </a:ext>
              </a:extLst>
            </p:cNvPr>
            <p:cNvSpPr/>
            <p:nvPr/>
          </p:nvSpPr>
          <p:spPr bwMode="auto">
            <a:xfrm>
              <a:off x="1604504" y="4329100"/>
              <a:ext cx="76805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16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61C8B6EB-86EF-4CB8-826D-90FFA307B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pic>
        <p:nvPicPr>
          <p:cNvPr id="34" name="Picture 4">
            <a:extLst>
              <a:ext uri="{FF2B5EF4-FFF2-40B4-BE49-F238E27FC236}">
                <a16:creationId xmlns:a16="http://schemas.microsoft.com/office/drawing/2014/main" xmlns="" id="{275CEED4-A1C4-4C46-BC05-2A250238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1" y="3773849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417CAA0-40B3-4262-A2F6-568DB6DAD5B1}"/>
              </a:ext>
            </a:extLst>
          </p:cNvPr>
          <p:cNvSpPr txBox="1"/>
          <p:nvPr/>
        </p:nvSpPr>
        <p:spPr>
          <a:xfrm>
            <a:off x="7018371" y="1092168"/>
            <a:ext cx="212562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u="sng" dirty="0">
                <a:hlinkClick r:id="rId6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800" dirty="0"/>
              <a:t> 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소스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이너 버튼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xmlns="" id="{E5159053-7E36-43B8-8CCD-A9D9E05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A0644070-194B-48BE-9A00-8893692EBEB7}"/>
              </a:ext>
            </a:extLst>
          </p:cNvPr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3E776C79-602B-4B46-BC29-9E6D68DA8C17}"/>
              </a:ext>
            </a:extLst>
          </p:cNvPr>
          <p:cNvSpPr/>
          <p:nvPr/>
        </p:nvSpPr>
        <p:spPr>
          <a:xfrm>
            <a:off x="469204" y="20608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45A5D311-1D2E-4C56-ABD7-6A5783130C4B}"/>
              </a:ext>
            </a:extLst>
          </p:cNvPr>
          <p:cNvGrpSpPr/>
          <p:nvPr/>
        </p:nvGrpSpPr>
        <p:grpSpPr>
          <a:xfrm>
            <a:off x="2411760" y="5265204"/>
            <a:ext cx="2160240" cy="268691"/>
            <a:chOff x="539552" y="764704"/>
            <a:chExt cx="2160240" cy="268691"/>
          </a:xfrm>
        </p:grpSpPr>
        <p:pic>
          <p:nvPicPr>
            <p:cNvPr id="51" name="Picture 13">
              <a:extLst>
                <a:ext uri="{FF2B5EF4-FFF2-40B4-BE49-F238E27FC236}">
                  <a16:creationId xmlns:a16="http://schemas.microsoft.com/office/drawing/2014/main" xmlns="" id="{62506AF6-54C8-4E7F-AB21-090AE5472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257" y="801672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12">
              <a:extLst>
                <a:ext uri="{FF2B5EF4-FFF2-40B4-BE49-F238E27FC236}">
                  <a16:creationId xmlns:a16="http://schemas.microsoft.com/office/drawing/2014/main" xmlns="" id="{90ECB446-902C-491C-819D-F71F4469F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22" y="804270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3">
              <a:extLst>
                <a:ext uri="{FF2B5EF4-FFF2-40B4-BE49-F238E27FC236}">
                  <a16:creationId xmlns:a16="http://schemas.microsoft.com/office/drawing/2014/main" xmlns="" id="{253710FF-777B-4EDE-846A-42FB8A53A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284" y="801672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11">
              <a:extLst>
                <a:ext uri="{FF2B5EF4-FFF2-40B4-BE49-F238E27FC236}">
                  <a16:creationId xmlns:a16="http://schemas.microsoft.com/office/drawing/2014/main" xmlns="" id="{406A1C86-9758-476D-A660-22AE68C79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764704"/>
              <a:ext cx="258471" cy="252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14">
              <a:extLst>
                <a:ext uri="{FF2B5EF4-FFF2-40B4-BE49-F238E27FC236}">
                  <a16:creationId xmlns:a16="http://schemas.microsoft.com/office/drawing/2014/main" xmlns="" id="{D3A30BB2-0E00-4139-B273-D3CC562B5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310" y="774924"/>
              <a:ext cx="264482" cy="258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5D681BFB-5A7B-4869-8CE7-BA02A66E0F02}"/>
              </a:ext>
            </a:extLst>
          </p:cNvPr>
          <p:cNvSpPr/>
          <p:nvPr/>
        </p:nvSpPr>
        <p:spPr>
          <a:xfrm>
            <a:off x="2271681" y="50406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6" name="TextBox 53"/>
          <p:cNvSpPr txBox="1"/>
          <p:nvPr/>
        </p:nvSpPr>
        <p:spPr>
          <a:xfrm>
            <a:off x="3419872" y="4275092"/>
            <a:ext cx="92928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itchFamily="50" charset="-127"/>
                <a:ea typeface="맑은 고딕" pitchFamily="50" charset="-127"/>
              </a:rPr>
              <a:t>칸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378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>
            <a:extLst>
              <a:ext uri="{FF2B5EF4-FFF2-40B4-BE49-F238E27FC236}">
                <a16:creationId xmlns:a16="http://schemas.microsoft.com/office/drawing/2014/main" xmlns="" id="{8E590CAB-91AC-4797-8281-7FFE2E4660C9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효리네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텃밭에 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고추를 심었습니다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전체에 대하여 당근을 심은 부분의 크기를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24F551-EC58-4C52-98F0-D084E227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xmlns="" id="{C622B804-2D73-4F04-B0ED-73607B629E75}"/>
              </a:ext>
            </a:extLst>
          </p:cNvPr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1D80B5-9F79-49D8-AA80-06931729A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xmlns="" id="{9E0D6CF3-63A5-4E7A-9F00-2D51DBD927ED}"/>
              </a:ext>
            </a:extLst>
          </p:cNvPr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333DFE-53BD-40A3-9925-BF895C7C1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xmlns="" id="{A72DE370-DAD8-43D0-99E5-895016528AF6}"/>
              </a:ext>
            </a:extLst>
          </p:cNvPr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EBED834-9888-4E77-A7CE-38F2995F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xmlns="" id="{945CF570-3B14-4354-A775-648E211206BE}"/>
              </a:ext>
            </a:extLst>
          </p:cNvPr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B18927A-8585-4AF6-943C-3207FAF1F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xmlns="" id="{4335C5B7-5A8F-4BF8-A4CF-E2244FE884B1}"/>
              </a:ext>
            </a:extLst>
          </p:cNvPr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3B5B645-1567-41C0-AAB4-B666B1AA6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xmlns="" id="{4BFE25BA-30BD-46DB-AFAC-6F603F7700B2}"/>
              </a:ext>
            </a:extLst>
          </p:cNvPr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2BF4FC0-D0B0-4170-8F7D-B5E312CF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xmlns="" id="{0A16F341-80A0-4E0B-BA0F-6088E98B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xmlns="" id="{2B063EE6-5B47-4942-9813-480935D5E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0" name="직사각형 21">
            <a:extLst>
              <a:ext uri="{FF2B5EF4-FFF2-40B4-BE49-F238E27FC236}">
                <a16:creationId xmlns:a16="http://schemas.microsoft.com/office/drawing/2014/main" xmlns="" id="{F0927E78-5376-48C9-9E61-95161736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xmlns="" id="{4B91C82D-FAD1-4E9F-A200-8FDA7B159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xmlns="" id="{86BB4569-E57F-49B3-BCF8-BDB75AEBD3A7}"/>
              </a:ext>
            </a:extLst>
          </p:cNvPr>
          <p:cNvSpPr/>
          <p:nvPr/>
        </p:nvSpPr>
        <p:spPr>
          <a:xfrm>
            <a:off x="576299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B9C1483-5834-4864-B122-8FAFE5FC2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xmlns="" id="{6BD37A1B-E369-45FC-9943-311FCCD21D81}"/>
              </a:ext>
            </a:extLst>
          </p:cNvPr>
          <p:cNvSpPr/>
          <p:nvPr/>
        </p:nvSpPr>
        <p:spPr>
          <a:xfrm>
            <a:off x="628573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D696346-9FE4-44FD-BE39-D3310672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6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BF5CE246-22C8-4E26-871F-E73A00A4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0" y="2278323"/>
            <a:ext cx="6245475" cy="111707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81D25CDD-22C9-4A71-8AC6-8BB47EFA3DB9}"/>
              </a:ext>
            </a:extLst>
          </p:cNvPr>
          <p:cNvSpPr/>
          <p:nvPr/>
        </p:nvSpPr>
        <p:spPr>
          <a:xfrm>
            <a:off x="1007604" y="2500071"/>
            <a:ext cx="504056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4AE23DB6-5538-45B4-9EFD-81D429D1FBC4}"/>
              </a:ext>
            </a:extLst>
          </p:cNvPr>
          <p:cNvSpPr/>
          <p:nvPr/>
        </p:nvSpPr>
        <p:spPr>
          <a:xfrm>
            <a:off x="3220394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BEFFC10F-480E-4803-83F6-7C06F324535A}"/>
              </a:ext>
            </a:extLst>
          </p:cNvPr>
          <p:cNvSpPr/>
          <p:nvPr/>
        </p:nvSpPr>
        <p:spPr>
          <a:xfrm>
            <a:off x="5456235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417CAA0-40B3-4262-A2F6-568DB6DAD5B1}"/>
              </a:ext>
            </a:extLst>
          </p:cNvPr>
          <p:cNvSpPr txBox="1"/>
          <p:nvPr/>
        </p:nvSpPr>
        <p:spPr>
          <a:xfrm>
            <a:off x="7018371" y="1092168"/>
            <a:ext cx="212562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u="sng" dirty="0">
                <a:hlinkClick r:id="rId4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800" dirty="0"/>
              <a:t> 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소스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xmlns="" id="{E5159053-7E36-43B8-8CCD-A9D9E05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A0644070-194B-48BE-9A00-8893692EBEB7}"/>
              </a:ext>
            </a:extLst>
          </p:cNvPr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3E776C79-602B-4B46-BC29-9E6D68DA8C17}"/>
              </a:ext>
            </a:extLst>
          </p:cNvPr>
          <p:cNvSpPr/>
          <p:nvPr/>
        </p:nvSpPr>
        <p:spPr>
          <a:xfrm>
            <a:off x="469204" y="20608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344BE73B-F523-4142-AE46-222A64A41AC2}"/>
              </a:ext>
            </a:extLst>
          </p:cNvPr>
          <p:cNvGrpSpPr/>
          <p:nvPr/>
        </p:nvGrpSpPr>
        <p:grpSpPr>
          <a:xfrm>
            <a:off x="2519772" y="5255859"/>
            <a:ext cx="2097113" cy="269894"/>
            <a:chOff x="546036" y="1432966"/>
            <a:chExt cx="2097113" cy="269894"/>
          </a:xfrm>
        </p:grpSpPr>
        <p:pic>
          <p:nvPicPr>
            <p:cNvPr id="59" name="Picture 14">
              <a:extLst>
                <a:ext uri="{FF2B5EF4-FFF2-40B4-BE49-F238E27FC236}">
                  <a16:creationId xmlns:a16="http://schemas.microsoft.com/office/drawing/2014/main" xmlns="" id="{DB11B211-702E-4FBD-B7AB-2FC0B67D4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6036" y="1432967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13">
              <a:extLst>
                <a:ext uri="{FF2B5EF4-FFF2-40B4-BE49-F238E27FC236}">
                  <a16:creationId xmlns:a16="http://schemas.microsoft.com/office/drawing/2014/main" xmlns="" id="{53F16AD6-D73D-4C18-881C-FB44EB8764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024" y="1484784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12">
              <a:extLst>
                <a:ext uri="{FF2B5EF4-FFF2-40B4-BE49-F238E27FC236}">
                  <a16:creationId xmlns:a16="http://schemas.microsoft.com/office/drawing/2014/main" xmlns="" id="{920EC0B8-88F1-4A0A-95ED-784D89DF0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270" y="1487382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3">
              <a:extLst>
                <a:ext uri="{FF2B5EF4-FFF2-40B4-BE49-F238E27FC236}">
                  <a16:creationId xmlns:a16="http://schemas.microsoft.com/office/drawing/2014/main" xmlns="" id="{5C7E276F-4AF9-4B59-8CB8-E5A9FAE0C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124" y="1484784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4">
              <a:extLst>
                <a:ext uri="{FF2B5EF4-FFF2-40B4-BE49-F238E27FC236}">
                  <a16:creationId xmlns:a16="http://schemas.microsoft.com/office/drawing/2014/main" xmlns="" id="{119695CE-0500-43B2-9CF7-818E2790A2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979" y="1432966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3" name="TextBox 43">
            <a:extLst>
              <a:ext uri="{FF2B5EF4-FFF2-40B4-BE49-F238E27FC236}">
                <a16:creationId xmlns:a16="http://schemas.microsoft.com/office/drawing/2014/main" xmlns="" id="{B2841422-E27B-46E3-8DFA-0B043353EABB}"/>
              </a:ext>
            </a:extLst>
          </p:cNvPr>
          <p:cNvSpPr txBox="1"/>
          <p:nvPr/>
        </p:nvSpPr>
        <p:spPr>
          <a:xfrm>
            <a:off x="536487" y="3568177"/>
            <a:ext cx="6519789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당근은 몇 칸에 심었는지 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xmlns="" id="{275CEED4-A1C4-4C46-BC05-2A250238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1" y="3773849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139CC576-89D9-4108-9B24-C85EE0354DF0}"/>
              </a:ext>
            </a:extLst>
          </p:cNvPr>
          <p:cNvGrpSpPr/>
          <p:nvPr/>
        </p:nvGrpSpPr>
        <p:grpSpPr>
          <a:xfrm>
            <a:off x="2915816" y="4060911"/>
            <a:ext cx="970731" cy="556221"/>
            <a:chOff x="1604504" y="4175320"/>
            <a:chExt cx="970731" cy="55622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14BC4359-D34B-4964-BCD2-A58B5E7A1688}"/>
                </a:ext>
              </a:extLst>
            </p:cNvPr>
            <p:cNvSpPr/>
            <p:nvPr/>
          </p:nvSpPr>
          <p:spPr bwMode="auto">
            <a:xfrm>
              <a:off x="1604504" y="4329100"/>
              <a:ext cx="76805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xmlns="" id="{61C8B6EB-86EF-4CB8-826D-90FFA307B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51" name="TextBox 53"/>
          <p:cNvSpPr txBox="1"/>
          <p:nvPr/>
        </p:nvSpPr>
        <p:spPr>
          <a:xfrm>
            <a:off x="3419872" y="4275092"/>
            <a:ext cx="92928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itchFamily="50" charset="-127"/>
                <a:ea typeface="맑은 고딕" pitchFamily="50" charset="-127"/>
              </a:rPr>
              <a:t>칸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780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>
            <a:extLst>
              <a:ext uri="{FF2B5EF4-FFF2-40B4-BE49-F238E27FC236}">
                <a16:creationId xmlns:a16="http://schemas.microsoft.com/office/drawing/2014/main" xmlns="" id="{8E590CAB-91AC-4797-8281-7FFE2E4660C9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효리네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텃밭에 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고추를 심었습니다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전체에 대하여 당근을 심은 부분의 크기를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24F551-EC58-4C52-98F0-D084E227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xmlns="" id="{C622B804-2D73-4F04-B0ED-73607B629E75}"/>
              </a:ext>
            </a:extLst>
          </p:cNvPr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1D80B5-9F79-49D8-AA80-06931729A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xmlns="" id="{9E0D6CF3-63A5-4E7A-9F00-2D51DBD927ED}"/>
              </a:ext>
            </a:extLst>
          </p:cNvPr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333DFE-53BD-40A3-9925-BF895C7C1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xmlns="" id="{A72DE370-DAD8-43D0-99E5-895016528AF6}"/>
              </a:ext>
            </a:extLst>
          </p:cNvPr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EBED834-9888-4E77-A7CE-38F2995F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xmlns="" id="{945CF570-3B14-4354-A775-648E211206BE}"/>
              </a:ext>
            </a:extLst>
          </p:cNvPr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B18927A-8585-4AF6-943C-3207FAF1F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xmlns="" id="{4335C5B7-5A8F-4BF8-A4CF-E2244FE884B1}"/>
              </a:ext>
            </a:extLst>
          </p:cNvPr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3B5B645-1567-41C0-AAB4-B666B1AA6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xmlns="" id="{4BFE25BA-30BD-46DB-AFAC-6F603F7700B2}"/>
              </a:ext>
            </a:extLst>
          </p:cNvPr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2BF4FC0-D0B0-4170-8F7D-B5E312CF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xmlns="" id="{0A16F341-80A0-4E0B-BA0F-6088E98B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xmlns="" id="{2B063EE6-5B47-4942-9813-480935D5E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0" name="직사각형 21">
            <a:extLst>
              <a:ext uri="{FF2B5EF4-FFF2-40B4-BE49-F238E27FC236}">
                <a16:creationId xmlns:a16="http://schemas.microsoft.com/office/drawing/2014/main" xmlns="" id="{F0927E78-5376-48C9-9E61-95161736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xmlns="" id="{4B91C82D-FAD1-4E9F-A200-8FDA7B159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xmlns="" id="{86BB4569-E57F-49B3-BCF8-BDB75AEBD3A7}"/>
              </a:ext>
            </a:extLst>
          </p:cNvPr>
          <p:cNvSpPr/>
          <p:nvPr/>
        </p:nvSpPr>
        <p:spPr>
          <a:xfrm>
            <a:off x="576299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B9C1483-5834-4864-B122-8FAFE5FC2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xmlns="" id="{6BD37A1B-E369-45FC-9943-311FCCD21D81}"/>
              </a:ext>
            </a:extLst>
          </p:cNvPr>
          <p:cNvSpPr/>
          <p:nvPr/>
        </p:nvSpPr>
        <p:spPr>
          <a:xfrm>
            <a:off x="628573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D696346-9FE4-44FD-BE39-D3310672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6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BF5CE246-22C8-4E26-871F-E73A00A4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0" y="2278323"/>
            <a:ext cx="6245475" cy="111707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81D25CDD-22C9-4A71-8AC6-8BB47EFA3DB9}"/>
              </a:ext>
            </a:extLst>
          </p:cNvPr>
          <p:cNvSpPr/>
          <p:nvPr/>
        </p:nvSpPr>
        <p:spPr>
          <a:xfrm>
            <a:off x="1007604" y="2500071"/>
            <a:ext cx="504056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4AE23DB6-5538-45B4-9EFD-81D429D1FBC4}"/>
              </a:ext>
            </a:extLst>
          </p:cNvPr>
          <p:cNvSpPr/>
          <p:nvPr/>
        </p:nvSpPr>
        <p:spPr>
          <a:xfrm>
            <a:off x="3220394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BEFFC10F-480E-4803-83F6-7C06F324535A}"/>
              </a:ext>
            </a:extLst>
          </p:cNvPr>
          <p:cNvSpPr/>
          <p:nvPr/>
        </p:nvSpPr>
        <p:spPr>
          <a:xfrm>
            <a:off x="5456235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고추</a:t>
            </a:r>
          </a:p>
        </p:txBody>
      </p:sp>
      <p:sp>
        <p:nvSpPr>
          <p:cNvPr id="37" name="TextBox 43">
            <a:extLst>
              <a:ext uri="{FF2B5EF4-FFF2-40B4-BE49-F238E27FC236}">
                <a16:creationId xmlns:a16="http://schemas.microsoft.com/office/drawing/2014/main" xmlns="" id="{71B7A19C-932B-4080-8EF3-D528FFFB14A2}"/>
              </a:ext>
            </a:extLst>
          </p:cNvPr>
          <p:cNvSpPr txBox="1"/>
          <p:nvPr/>
        </p:nvSpPr>
        <p:spPr>
          <a:xfrm>
            <a:off x="537803" y="3542010"/>
            <a:ext cx="6181442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전체에 대하여 당근을 심은 부분의 크기를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417CAA0-40B3-4262-A2F6-568DB6DAD5B1}"/>
              </a:ext>
            </a:extLst>
          </p:cNvPr>
          <p:cNvSpPr txBox="1"/>
          <p:nvPr/>
        </p:nvSpPr>
        <p:spPr>
          <a:xfrm>
            <a:off x="7018371" y="1092168"/>
            <a:ext cx="212562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8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u="sng" dirty="0">
                <a:hlinkClick r:id="rId4"/>
              </a:rPr>
              <a:t>https://cdata2.tsherpa.co.kr/tsherpa/MultiMedia/Flash/2020/curri/index.html?flashxmlnum=yuni4856&amp;classa=A8-C1-31-MM-MM-04-07-04-0-0-0-0&amp;classno=MM_31_04/suh_0301_06_0004/suh_0301_06_0004_401_1.html</a:t>
            </a:r>
            <a:r>
              <a:rPr lang="en-US" altLang="ko-KR" sz="800" dirty="0"/>
              <a:t> 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xmlns="" id="{E5159053-7E36-43B8-8CCD-A9D9E05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xmlns="" id="{3A3D1B42-4041-4782-A4F6-305C02F8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E41F1809-F7BD-4B2F-8535-BD58967FF648}"/>
              </a:ext>
            </a:extLst>
          </p:cNvPr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A0644070-194B-48BE-9A00-8893692EBEB7}"/>
              </a:ext>
            </a:extLst>
          </p:cNvPr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3E776C79-602B-4B46-BC29-9E6D68DA8C17}"/>
              </a:ext>
            </a:extLst>
          </p:cNvPr>
          <p:cNvSpPr/>
          <p:nvPr/>
        </p:nvSpPr>
        <p:spPr>
          <a:xfrm>
            <a:off x="469204" y="20608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xmlns="" id="{7A015179-9A9B-41E0-9502-52453F930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6" y="364502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A2570B31-A425-45E7-AEAD-1F289608CAD2}"/>
              </a:ext>
            </a:extLst>
          </p:cNvPr>
          <p:cNvGrpSpPr/>
          <p:nvPr/>
        </p:nvGrpSpPr>
        <p:grpSpPr>
          <a:xfrm>
            <a:off x="2510984" y="5270747"/>
            <a:ext cx="2052228" cy="269893"/>
            <a:chOff x="675543" y="1934425"/>
            <a:chExt cx="2052228" cy="269893"/>
          </a:xfrm>
        </p:grpSpPr>
        <p:pic>
          <p:nvPicPr>
            <p:cNvPr id="59" name="Picture 11">
              <a:extLst>
                <a:ext uri="{FF2B5EF4-FFF2-40B4-BE49-F238E27FC236}">
                  <a16:creationId xmlns:a16="http://schemas.microsoft.com/office/drawing/2014/main" xmlns="" id="{C5D86A6E-6514-4A62-B60D-2996BE4CF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57878" y="1937563"/>
              <a:ext cx="269893" cy="263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14">
              <a:extLst>
                <a:ext uri="{FF2B5EF4-FFF2-40B4-BE49-F238E27FC236}">
                  <a16:creationId xmlns:a16="http://schemas.microsoft.com/office/drawing/2014/main" xmlns="" id="{AD18E02E-D82B-4F0E-83EC-74B08151E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5543" y="1934425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13">
              <a:extLst>
                <a:ext uri="{FF2B5EF4-FFF2-40B4-BE49-F238E27FC236}">
                  <a16:creationId xmlns:a16="http://schemas.microsoft.com/office/drawing/2014/main" xmlns="" id="{9229208D-61D8-4D1F-BA90-4778D01ED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777" y="1986242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3">
              <a:extLst>
                <a:ext uri="{FF2B5EF4-FFF2-40B4-BE49-F238E27FC236}">
                  <a16:creationId xmlns:a16="http://schemas.microsoft.com/office/drawing/2014/main" xmlns="" id="{8E7893EE-A734-4CBF-89D0-CCF10506E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531" y="1986242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2">
              <a:extLst>
                <a:ext uri="{FF2B5EF4-FFF2-40B4-BE49-F238E27FC236}">
                  <a16:creationId xmlns:a16="http://schemas.microsoft.com/office/drawing/2014/main" xmlns="" id="{8A2478F8-043B-4D30-89E2-42919FB67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023" y="1988840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5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184DA339-B506-402C-8288-20DDFAC95FE4}"/>
              </a:ext>
            </a:extLst>
          </p:cNvPr>
          <p:cNvSpPr/>
          <p:nvPr/>
        </p:nvSpPr>
        <p:spPr bwMode="auto">
          <a:xfrm>
            <a:off x="3310203" y="4266377"/>
            <a:ext cx="565956" cy="7119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438" y="4113076"/>
            <a:ext cx="360000" cy="355000"/>
          </a:xfrm>
          <a:prstGeom prst="rect">
            <a:avLst/>
          </a:prstGeom>
        </p:spPr>
      </p:pic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710909"/>
              </p:ext>
            </p:extLst>
          </p:nvPr>
        </p:nvGraphicFramePr>
        <p:xfrm>
          <a:off x="3445587" y="431915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16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436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>
            <a:extLst>
              <a:ext uri="{FF2B5EF4-FFF2-40B4-BE49-F238E27FC236}">
                <a16:creationId xmlns:a16="http://schemas.microsoft.com/office/drawing/2014/main" xmlns="" id="{8E590CAB-91AC-4797-8281-7FFE2E4660C9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효리네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텃밭에 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고추를 심었습니다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전체에 대하여 당근을 심은 부분의 크기를 분수로 나타내어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24F551-EC58-4C52-98F0-D084E227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xmlns="" id="{C622B804-2D73-4F04-B0ED-73607B629E75}"/>
              </a:ext>
            </a:extLst>
          </p:cNvPr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1D80B5-9F79-49D8-AA80-06931729A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xmlns="" id="{9E0D6CF3-63A5-4E7A-9F00-2D51DBD927ED}"/>
              </a:ext>
            </a:extLst>
          </p:cNvPr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333DFE-53BD-40A3-9925-BF895C7C1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xmlns="" id="{A72DE370-DAD8-43D0-99E5-895016528AF6}"/>
              </a:ext>
            </a:extLst>
          </p:cNvPr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EBED834-9888-4E77-A7CE-38F2995F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xmlns="" id="{945CF570-3B14-4354-A775-648E211206BE}"/>
              </a:ext>
            </a:extLst>
          </p:cNvPr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B18927A-8585-4AF6-943C-3207FAF1F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xmlns="" id="{4335C5B7-5A8F-4BF8-A4CF-E2244FE884B1}"/>
              </a:ext>
            </a:extLst>
          </p:cNvPr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3B5B645-1567-41C0-AAB4-B666B1AA6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xmlns="" id="{4BFE25BA-30BD-46DB-AFAC-6F603F7700B2}"/>
              </a:ext>
            </a:extLst>
          </p:cNvPr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2BF4FC0-D0B0-4170-8F7D-B5E312CF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xmlns="" id="{0A16F341-80A0-4E0B-BA0F-6088E98B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xmlns="" id="{2B063EE6-5B47-4942-9813-480935D5E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0" name="직사각형 21">
            <a:extLst>
              <a:ext uri="{FF2B5EF4-FFF2-40B4-BE49-F238E27FC236}">
                <a16:creationId xmlns:a16="http://schemas.microsoft.com/office/drawing/2014/main" xmlns="" id="{F0927E78-5376-48C9-9E61-95161736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xmlns="" id="{4B91C82D-FAD1-4E9F-A200-8FDA7B159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xmlns="" id="{86BB4569-E57F-49B3-BCF8-BDB75AEBD3A7}"/>
              </a:ext>
            </a:extLst>
          </p:cNvPr>
          <p:cNvSpPr/>
          <p:nvPr/>
        </p:nvSpPr>
        <p:spPr>
          <a:xfrm>
            <a:off x="576299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B9C1483-5834-4864-B122-8FAFE5FC2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xmlns="" id="{6BD37A1B-E369-45FC-9943-311FCCD21D81}"/>
              </a:ext>
            </a:extLst>
          </p:cNvPr>
          <p:cNvSpPr/>
          <p:nvPr/>
        </p:nvSpPr>
        <p:spPr>
          <a:xfrm>
            <a:off x="628573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D696346-9FE4-44FD-BE39-D3310672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6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BF5CE246-22C8-4E26-871F-E73A00A4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50" y="2278323"/>
            <a:ext cx="6245475" cy="111707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81D25CDD-22C9-4A71-8AC6-8BB47EFA3DB9}"/>
              </a:ext>
            </a:extLst>
          </p:cNvPr>
          <p:cNvSpPr/>
          <p:nvPr/>
        </p:nvSpPr>
        <p:spPr>
          <a:xfrm>
            <a:off x="1007604" y="2500071"/>
            <a:ext cx="504056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4AE23DB6-5538-45B4-9EFD-81D429D1FBC4}"/>
              </a:ext>
            </a:extLst>
          </p:cNvPr>
          <p:cNvSpPr/>
          <p:nvPr/>
        </p:nvSpPr>
        <p:spPr>
          <a:xfrm>
            <a:off x="3220394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BEFFC10F-480E-4803-83F6-7C06F324535A}"/>
              </a:ext>
            </a:extLst>
          </p:cNvPr>
          <p:cNvSpPr/>
          <p:nvPr/>
        </p:nvSpPr>
        <p:spPr>
          <a:xfrm>
            <a:off x="5456235" y="2500071"/>
            <a:ext cx="670899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고추</a:t>
            </a:r>
          </a:p>
        </p:txBody>
      </p:sp>
      <p:sp>
        <p:nvSpPr>
          <p:cNvPr id="35" name="TextBox 43">
            <a:extLst>
              <a:ext uri="{FF2B5EF4-FFF2-40B4-BE49-F238E27FC236}">
                <a16:creationId xmlns:a16="http://schemas.microsoft.com/office/drawing/2014/main" xmlns="" id="{CCC902E6-DD6E-4FAB-88EB-C825ED3BC499}"/>
              </a:ext>
            </a:extLst>
          </p:cNvPr>
          <p:cNvSpPr txBox="1"/>
          <p:nvPr/>
        </p:nvSpPr>
        <p:spPr>
          <a:xfrm>
            <a:off x="500483" y="3949129"/>
            <a:ext cx="6519789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당근은 몇 칸에 심었는지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xmlns="" id="{1566435D-363A-4F09-942B-E595A3880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7" y="418337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xmlns="" id="{1FDD56CB-0105-4F27-8659-C997C8C83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7" y="4732659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181D9091-2C95-4E32-8912-4BCBD2409EF4}"/>
              </a:ext>
            </a:extLst>
          </p:cNvPr>
          <p:cNvGrpSpPr/>
          <p:nvPr/>
        </p:nvGrpSpPr>
        <p:grpSpPr>
          <a:xfrm>
            <a:off x="5506253" y="3877209"/>
            <a:ext cx="1157516" cy="556221"/>
            <a:chOff x="1417719" y="4175320"/>
            <a:chExt cx="1157516" cy="55622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D8C82F86-56AC-48CA-A230-55DFE9061FCB}"/>
                </a:ext>
              </a:extLst>
            </p:cNvPr>
            <p:cNvSpPr/>
            <p:nvPr/>
          </p:nvSpPr>
          <p:spPr bwMode="auto">
            <a:xfrm>
              <a:off x="1417719" y="4329100"/>
              <a:ext cx="954843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r>
                <a:rPr kumimoji="1" lang="ko-KR" altLang="en-US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칸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853B5BD1-B0E8-48DF-8000-D16AE8C9E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3057A4C8-25F0-4F0E-84A4-D0C2A8BC9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96" y="4447467"/>
            <a:ext cx="360000" cy="355000"/>
          </a:xfrm>
          <a:prstGeom prst="rect">
            <a:avLst/>
          </a:prstGeom>
        </p:spPr>
      </p:pic>
      <p:pic>
        <p:nvPicPr>
          <p:cNvPr id="45" name="Picture 6">
            <a:extLst>
              <a:ext uri="{FF2B5EF4-FFF2-40B4-BE49-F238E27FC236}">
                <a16:creationId xmlns:a16="http://schemas.microsoft.com/office/drawing/2014/main" xmlns="" id="{E5159053-7E36-43B8-8CCD-A9D9E05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xmlns="" id="{3A3D1B42-4041-4782-A4F6-305C02F8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FDADF73-340D-4DBB-82E8-CE687F4ECF07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553FA1AB-84BD-46AC-9495-9A6F5DE9546C}"/>
              </a:ext>
            </a:extLst>
          </p:cNvPr>
          <p:cNvGrpSpPr/>
          <p:nvPr/>
        </p:nvGrpSpPr>
        <p:grpSpPr>
          <a:xfrm>
            <a:off x="175934" y="3302527"/>
            <a:ext cx="6667165" cy="1962679"/>
            <a:chOff x="179512" y="3396441"/>
            <a:chExt cx="6667165" cy="1876849"/>
          </a:xfrm>
        </p:grpSpPr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xmlns="" id="{E34672D2-AF2D-4681-89DF-B1EB122EF8E9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8B73A4B5-6792-4AE6-9AA0-691FAC42B507}"/>
                </a:ext>
              </a:extLst>
            </p:cNvPr>
            <p:cNvSpPr/>
            <p:nvPr/>
          </p:nvSpPr>
          <p:spPr>
            <a:xfrm>
              <a:off x="179512" y="3767368"/>
              <a:ext cx="6667165" cy="1317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xmlns="" id="{E4B97EEF-3C77-4CCC-88A5-398E847DC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396441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5" name="TextBox 43">
            <a:extLst>
              <a:ext uri="{FF2B5EF4-FFF2-40B4-BE49-F238E27FC236}">
                <a16:creationId xmlns:a16="http://schemas.microsoft.com/office/drawing/2014/main" xmlns="" id="{2B4319A1-F776-46A0-8FD0-FDDF0CBA7763}"/>
              </a:ext>
            </a:extLst>
          </p:cNvPr>
          <p:cNvSpPr txBox="1"/>
          <p:nvPr/>
        </p:nvSpPr>
        <p:spPr>
          <a:xfrm>
            <a:off x="501512" y="3690410"/>
            <a:ext cx="5978700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텃밭은 전체를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칸으로 나누었고 당근은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칸 심었으므로 전체에 대하여 당근을 심은 부분의 크기는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90122"/>
              </p:ext>
            </p:extLst>
          </p:nvPr>
        </p:nvGraphicFramePr>
        <p:xfrm>
          <a:off x="4824028" y="432784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42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EFAAFBF3-55FF-438A-8A1C-C6C156EE1184}"/>
              </a:ext>
            </a:extLst>
          </p:cNvPr>
          <p:cNvGrpSpPr/>
          <p:nvPr/>
        </p:nvGrpSpPr>
        <p:grpSpPr>
          <a:xfrm>
            <a:off x="200710" y="1736812"/>
            <a:ext cx="3651210" cy="2820277"/>
            <a:chOff x="300784" y="764704"/>
            <a:chExt cx="6468341" cy="499629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36D0C11A-5CB7-42B1-A30B-ACB1C8179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784" y="764704"/>
              <a:ext cx="6468341" cy="4996295"/>
            </a:xfrm>
            <a:prstGeom prst="rect">
              <a:avLst/>
            </a:prstGeom>
          </p:spPr>
        </p:pic>
        <p:sp>
          <p:nvSpPr>
            <p:cNvPr id="42" name="TextBox 43">
              <a:extLst>
                <a:ext uri="{FF2B5EF4-FFF2-40B4-BE49-F238E27FC236}">
                  <a16:creationId xmlns:a16="http://schemas.microsoft.com/office/drawing/2014/main" xmlns="" id="{44A91F63-DF20-4CB0-BBC0-94C687564C11}"/>
                </a:ext>
              </a:extLst>
            </p:cNvPr>
            <p:cNvSpPr txBox="1"/>
            <p:nvPr/>
          </p:nvSpPr>
          <p:spPr>
            <a:xfrm>
              <a:off x="450383" y="1799833"/>
              <a:ext cx="2045264" cy="166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하늘아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!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을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먹고 나머지는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샛별이 것으로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남겨 </a:t>
              </a: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놓으렴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54" name="TextBox 43">
              <a:extLst>
                <a:ext uri="{FF2B5EF4-FFF2-40B4-BE49-F238E27FC236}">
                  <a16:creationId xmlns:a16="http://schemas.microsoft.com/office/drawing/2014/main" xmlns="" id="{FC886564-9126-4BFD-9F33-83710ECBD151}"/>
                </a:ext>
              </a:extLst>
            </p:cNvPr>
            <p:cNvSpPr txBox="1"/>
            <p:nvPr/>
          </p:nvSpPr>
          <p:spPr>
            <a:xfrm>
              <a:off x="4696675" y="972790"/>
              <a:ext cx="2053618" cy="1063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이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얼마만큼이지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xmlns="" id="{63C7A3D3-021E-401D-9054-E6CA40681CBA}"/>
                    </a:ext>
                  </a:extLst>
                </p:cNvPr>
                <p:cNvSpPr/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5" name="직사각형 5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C7A3D3-021E-401D-9054-E6CA40681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xmlns="" id="{8D89210B-D667-44AF-B66B-D157D6B187BC}"/>
                    </a:ext>
                  </a:extLst>
                </p:cNvPr>
                <p:cNvSpPr/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9210B-D667-44AF-B66B-D157D6B18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03236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6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)3-1-6(4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말풍선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1, 2, 3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위치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말풍선 안에 텍스트 모두 들어가게 크기 조정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958942" y="1735075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636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216781"/>
            <a:ext cx="2974460" cy="7081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하늘이가 피자를 먹으려고 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143" y="2025091"/>
            <a:ext cx="360000" cy="355000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5112550" y="1007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51" y="439465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669404" y="42328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76" y="15954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462994" y="122636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916692" y="122798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955571" y="122469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6498098" y="122955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365094" y="122919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394474" y="122436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64" name="직사각형 21">
            <a:extLst>
              <a:ext uri="{FF2B5EF4-FFF2-40B4-BE49-F238E27FC236}">
                <a16:creationId xmlns:a16="http://schemas.microsoft.com/office/drawing/2014/main" xmlns="" id="{5EA37F7E-CE62-44CC-AD0A-82704AE91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xmlns="" id="{F7947BBF-4DCC-40E2-BC85-5E4D8BC2F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xmlns="" id="{3D03D36D-66AA-4BD6-BA66-90F7A4A0D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B16F1B49-709C-470D-AFA6-5F6DAB75F546}"/>
              </a:ext>
            </a:extLst>
          </p:cNvPr>
          <p:cNvSpPr/>
          <p:nvPr/>
        </p:nvSpPr>
        <p:spPr bwMode="auto">
          <a:xfrm>
            <a:off x="3916115" y="3020322"/>
            <a:ext cx="2974460" cy="75704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하늘이가 쪽지를 읽고 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64B01859-8DEF-4104-B58D-1AAD1C50B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143" y="3599871"/>
            <a:ext cx="360000" cy="35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크기는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맞게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xmlns="" id="{C62C4C0F-91C8-4E4A-A002-9BCB873FA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39EE246-F734-400F-9962-C33C8B74759C}"/>
              </a:ext>
            </a:extLst>
          </p:cNvPr>
          <p:cNvSpPr/>
          <p:nvPr/>
        </p:nvSpPr>
        <p:spPr>
          <a:xfrm>
            <a:off x="4141752" y="1091286"/>
            <a:ext cx="2336660" cy="96956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68D70CA-DB26-449D-A0F3-914BDE79399F}"/>
              </a:ext>
            </a:extLst>
          </p:cNvPr>
          <p:cNvSpPr/>
          <p:nvPr/>
        </p:nvSpPr>
        <p:spPr>
          <a:xfrm>
            <a:off x="202768" y="1432051"/>
            <a:ext cx="1931124" cy="96956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1">
            <a:extLst>
              <a:ext uri="{FF2B5EF4-FFF2-40B4-BE49-F238E27FC236}">
                <a16:creationId xmlns:a16="http://schemas.microsoft.com/office/drawing/2014/main" xmlns="" id="{E0E940F2-DF08-42BA-B2E4-897479FE7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xmlns="" id="{374E85EE-0975-43C2-BC6E-D7F17162D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D67A9FBD-45B3-4892-90BA-1F1B37E7F283}"/>
              </a:ext>
            </a:extLst>
          </p:cNvPr>
          <p:cNvGrpSpPr/>
          <p:nvPr/>
        </p:nvGrpSpPr>
        <p:grpSpPr>
          <a:xfrm>
            <a:off x="440046" y="989257"/>
            <a:ext cx="6177628" cy="4771742"/>
            <a:chOff x="300784" y="764704"/>
            <a:chExt cx="6468341" cy="49962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6C68DAD8-F5CE-449C-B5C5-BE3B5E76D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784" y="764704"/>
              <a:ext cx="6468341" cy="4996295"/>
            </a:xfrm>
            <a:prstGeom prst="rect">
              <a:avLst/>
            </a:prstGeom>
          </p:spPr>
        </p:pic>
        <p:sp>
          <p:nvSpPr>
            <p:cNvPr id="30" name="TextBox 43">
              <a:extLst>
                <a:ext uri="{FF2B5EF4-FFF2-40B4-BE49-F238E27FC236}">
                  <a16:creationId xmlns:a16="http://schemas.microsoft.com/office/drawing/2014/main" xmlns="" id="{50EBC33F-C760-4362-914E-19EFD83295D8}"/>
                </a:ext>
              </a:extLst>
            </p:cNvPr>
            <p:cNvSpPr txBox="1"/>
            <p:nvPr/>
          </p:nvSpPr>
          <p:spPr>
            <a:xfrm>
              <a:off x="539552" y="1880828"/>
              <a:ext cx="186692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하늘아</a:t>
              </a:r>
              <a:r>
                <a:rPr lang="en-US" altLang="ko-KR" sz="1800" spc="-150" dirty="0">
                  <a:latin typeface="맑은 고딕" pitchFamily="50" charset="-127"/>
                  <a:ea typeface="맑은 고딕" pitchFamily="50" charset="-127"/>
                </a:rPr>
                <a:t>!</a:t>
              </a:r>
            </a:p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800" spc="-150" dirty="0" smtClean="0">
                  <a:latin typeface="맑은 고딕" pitchFamily="50" charset="-127"/>
                  <a:ea typeface="맑은 고딕" pitchFamily="50" charset="-127"/>
                </a:rPr>
                <a:t>전체의  </a:t>
              </a:r>
              <a:r>
                <a:rPr lang="en-US" altLang="ko-KR" sz="1800" spc="-15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을</a:t>
              </a:r>
            </a:p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먹고 나머지는</a:t>
              </a:r>
            </a:p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샛별이 것으로</a:t>
              </a:r>
            </a:p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남겨 </a:t>
              </a:r>
              <a:r>
                <a:rPr lang="ko-KR" altLang="en-US" sz="1800" spc="-150" dirty="0" err="1">
                  <a:latin typeface="맑은 고딕" pitchFamily="50" charset="-127"/>
                  <a:ea typeface="맑은 고딕" pitchFamily="50" charset="-127"/>
                </a:rPr>
                <a:t>놓으렴</a:t>
              </a:r>
              <a:r>
                <a:rPr lang="en-US" altLang="ko-KR" sz="18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32" name="TextBox 43">
              <a:extLst>
                <a:ext uri="{FF2B5EF4-FFF2-40B4-BE49-F238E27FC236}">
                  <a16:creationId xmlns:a16="http://schemas.microsoft.com/office/drawing/2014/main" xmlns="" id="{ADFAC8DD-2138-4540-944E-EAC570202F02}"/>
                </a:ext>
              </a:extLst>
            </p:cNvPr>
            <p:cNvSpPr txBox="1"/>
            <p:nvPr/>
          </p:nvSpPr>
          <p:spPr>
            <a:xfrm>
              <a:off x="4792366" y="1171137"/>
              <a:ext cx="186692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800" spc="-150" dirty="0">
                  <a:latin typeface="맑은 고딕" pitchFamily="50" charset="-127"/>
                  <a:ea typeface="맑은 고딕" pitchFamily="50" charset="-127"/>
                </a:rPr>
                <a:t>피자 전체의    이</a:t>
              </a:r>
            </a:p>
            <a:p>
              <a:pPr algn="ctr"/>
              <a:r>
                <a:rPr lang="ko-KR" altLang="en-US" sz="1800" spc="-150" dirty="0" err="1">
                  <a:latin typeface="맑은 고딕" pitchFamily="50" charset="-127"/>
                  <a:ea typeface="맑은 고딕" pitchFamily="50" charset="-127"/>
                </a:rPr>
                <a:t>얼마만큼이지</a:t>
              </a:r>
              <a:r>
                <a:rPr lang="en-US" altLang="ko-KR" sz="18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xmlns="" id="{0035D185-FDD5-4B1D-ABDE-C242819AF790}"/>
                    </a:ext>
                  </a:extLst>
                </p:cNvPr>
                <p:cNvSpPr/>
                <p:nvPr/>
              </p:nvSpPr>
              <p:spPr bwMode="auto">
                <a:xfrm>
                  <a:off x="6002570" y="953371"/>
                  <a:ext cx="565956" cy="71194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33" name="직사각형 3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035D185-FDD5-4B1D-ABDE-C242819AF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02570" y="953371"/>
                  <a:ext cx="565956" cy="71194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xmlns="" id="{204799E1-F25F-4D50-BCB5-8A1EEB519389}"/>
                    </a:ext>
                  </a:extLst>
                </p:cNvPr>
                <p:cNvSpPr/>
                <p:nvPr/>
              </p:nvSpPr>
              <p:spPr bwMode="auto">
                <a:xfrm>
                  <a:off x="1701788" y="1952836"/>
                  <a:ext cx="565956" cy="71194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6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38" name="직사각형 3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04799E1-F25F-4D50-BCB5-8A1EEB51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01788" y="1952836"/>
                  <a:ext cx="565956" cy="71194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타원 18"/>
          <p:cNvSpPr/>
          <p:nvPr/>
        </p:nvSpPr>
        <p:spPr>
          <a:xfrm>
            <a:off x="143508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3938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6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)3-1-6(4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" name="TextBox 43"/>
          <p:cNvSpPr txBox="1"/>
          <p:nvPr/>
        </p:nvSpPr>
        <p:spPr>
          <a:xfrm>
            <a:off x="3958942" y="1735075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쪽지에 무엇이라고 적혀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43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직사각형 120"/>
          <p:cNvSpPr/>
          <p:nvPr/>
        </p:nvSpPr>
        <p:spPr bwMode="auto">
          <a:xfrm>
            <a:off x="3916115" y="2493144"/>
            <a:ext cx="2974460" cy="9718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피자 전체의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을 먹으라고 적혀 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836" y="2315644"/>
            <a:ext cx="360000" cy="355000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6462994" y="122636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55595" y="122798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394474" y="122469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5908083" y="122919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937463" y="122436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498098" y="122955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71" name="타원 70"/>
          <p:cNvSpPr/>
          <p:nvPr/>
        </p:nvSpPr>
        <p:spPr>
          <a:xfrm>
            <a:off x="6280902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xmlns="" id="{75C90F6C-7819-47F9-99C3-A4AE2E348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4" name="직사각형 21">
            <a:extLst>
              <a:ext uri="{FF2B5EF4-FFF2-40B4-BE49-F238E27FC236}">
                <a16:creationId xmlns:a16="http://schemas.microsoft.com/office/drawing/2014/main" xmlns="" id="{38593259-04C0-4BCA-BA52-305014231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xmlns="" id="{E5F5CB00-9DA3-4C3D-A2B5-F26A1BEA2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3938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6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)3-1-6(4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EFAAFBF3-55FF-438A-8A1C-C6C156EE1184}"/>
              </a:ext>
            </a:extLst>
          </p:cNvPr>
          <p:cNvGrpSpPr/>
          <p:nvPr/>
        </p:nvGrpSpPr>
        <p:grpSpPr>
          <a:xfrm>
            <a:off x="200710" y="1736812"/>
            <a:ext cx="3651210" cy="2820277"/>
            <a:chOff x="300784" y="764704"/>
            <a:chExt cx="6468341" cy="499629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xmlns="" id="{36D0C11A-5CB7-42B1-A30B-ACB1C8179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784" y="764704"/>
              <a:ext cx="6468341" cy="4996295"/>
            </a:xfrm>
            <a:prstGeom prst="rect">
              <a:avLst/>
            </a:prstGeom>
          </p:spPr>
        </p:pic>
        <p:sp>
          <p:nvSpPr>
            <p:cNvPr id="47" name="TextBox 43">
              <a:extLst>
                <a:ext uri="{FF2B5EF4-FFF2-40B4-BE49-F238E27FC236}">
                  <a16:creationId xmlns:a16="http://schemas.microsoft.com/office/drawing/2014/main" xmlns="" id="{44A91F63-DF20-4CB0-BBC0-94C687564C11}"/>
                </a:ext>
              </a:extLst>
            </p:cNvPr>
            <p:cNvSpPr txBox="1"/>
            <p:nvPr/>
          </p:nvSpPr>
          <p:spPr>
            <a:xfrm>
              <a:off x="450383" y="1799833"/>
              <a:ext cx="2045264" cy="166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하늘아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!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을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먹고 나머지는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샛별이 것으로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남겨 </a:t>
              </a: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놓으렴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48" name="TextBox 43">
              <a:extLst>
                <a:ext uri="{FF2B5EF4-FFF2-40B4-BE49-F238E27FC236}">
                  <a16:creationId xmlns:a16="http://schemas.microsoft.com/office/drawing/2014/main" xmlns="" id="{FC886564-9126-4BFD-9F33-83710ECBD151}"/>
                </a:ext>
              </a:extLst>
            </p:cNvPr>
            <p:cNvSpPr txBox="1"/>
            <p:nvPr/>
          </p:nvSpPr>
          <p:spPr>
            <a:xfrm>
              <a:off x="4696675" y="972790"/>
              <a:ext cx="2053618" cy="1063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이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얼마만큼이지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xmlns="" id="{63C7A3D3-021E-401D-9054-E6CA40681CBA}"/>
                    </a:ext>
                  </a:extLst>
                </p:cNvPr>
                <p:cNvSpPr/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49" name="직사각형 4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C7A3D3-021E-401D-9054-E6CA40681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xmlns="" id="{8D89210B-D667-44AF-B66B-D157D6B187BC}"/>
                    </a:ext>
                  </a:extLst>
                </p:cNvPr>
                <p:cNvSpPr/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0" name="직사각형 4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9210B-D667-44AF-B66B-D157D6B18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51" y="439465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211684"/>
              </p:ext>
            </p:extLst>
          </p:nvPr>
        </p:nvGraphicFramePr>
        <p:xfrm>
          <a:off x="5292080" y="2491639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5911930" y="122636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55595" y="122798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394474" y="122469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937463" y="122436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62994" y="122919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498098" y="122955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3" name="TextBox 43"/>
          <p:cNvSpPr txBox="1"/>
          <p:nvPr/>
        </p:nvSpPr>
        <p:spPr>
          <a:xfrm>
            <a:off x="3958942" y="1735075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궁금해하는 것은 무엇인가요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43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/>
          <p:cNvSpPr/>
          <p:nvPr/>
        </p:nvSpPr>
        <p:spPr bwMode="auto">
          <a:xfrm>
            <a:off x="3916115" y="2230593"/>
            <a:ext cx="2974460" cy="101337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피자 전체의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ko-KR" altLang="en-US" sz="19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얼마만큼인지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궁금해합니다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43" y="2038904"/>
            <a:ext cx="360000" cy="355000"/>
          </a:xfrm>
          <a:prstGeom prst="rect">
            <a:avLst/>
          </a:prstGeom>
        </p:spPr>
      </p:pic>
      <p:sp>
        <p:nvSpPr>
          <p:cNvPr id="11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xmlns="" id="{1550FB9B-91F9-4D08-9FB5-C61D2DD3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9" name="직사각형 21">
            <a:extLst>
              <a:ext uri="{FF2B5EF4-FFF2-40B4-BE49-F238E27FC236}">
                <a16:creationId xmlns:a16="http://schemas.microsoft.com/office/drawing/2014/main" xmlns="" id="{FBE6DF9A-D3C2-4AAE-9BFD-266AF443C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C6230C31-C9BF-48CF-B666-3558CE1679F7}"/>
              </a:ext>
            </a:extLst>
          </p:cNvPr>
          <p:cNvSpPr/>
          <p:nvPr/>
        </p:nvSpPr>
        <p:spPr>
          <a:xfrm>
            <a:off x="6280902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>
            <a:extLst>
              <a:ext uri="{FF2B5EF4-FFF2-40B4-BE49-F238E27FC236}">
                <a16:creationId xmlns:a16="http://schemas.microsoft.com/office/drawing/2014/main" xmlns="" id="{2347E92A-E909-4F74-A1D5-9D38BB4BE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xmlns="" id="{295FAE76-FC0E-4106-8E26-737FCB3E9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3938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6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)3-1-6(4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EFAAFBF3-55FF-438A-8A1C-C6C156EE1184}"/>
              </a:ext>
            </a:extLst>
          </p:cNvPr>
          <p:cNvGrpSpPr/>
          <p:nvPr/>
        </p:nvGrpSpPr>
        <p:grpSpPr>
          <a:xfrm>
            <a:off x="200710" y="1736812"/>
            <a:ext cx="3651210" cy="2820277"/>
            <a:chOff x="300784" y="764704"/>
            <a:chExt cx="6468341" cy="499629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36D0C11A-5CB7-42B1-A30B-ACB1C8179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784" y="764704"/>
              <a:ext cx="6468341" cy="4996295"/>
            </a:xfrm>
            <a:prstGeom prst="rect">
              <a:avLst/>
            </a:prstGeom>
          </p:spPr>
        </p:pic>
        <p:sp>
          <p:nvSpPr>
            <p:cNvPr id="49" name="TextBox 43">
              <a:extLst>
                <a:ext uri="{FF2B5EF4-FFF2-40B4-BE49-F238E27FC236}">
                  <a16:creationId xmlns:a16="http://schemas.microsoft.com/office/drawing/2014/main" xmlns="" id="{44A91F63-DF20-4CB0-BBC0-94C687564C11}"/>
                </a:ext>
              </a:extLst>
            </p:cNvPr>
            <p:cNvSpPr txBox="1"/>
            <p:nvPr/>
          </p:nvSpPr>
          <p:spPr>
            <a:xfrm>
              <a:off x="450383" y="1799833"/>
              <a:ext cx="2045264" cy="166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하늘아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!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을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먹고 나머지는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샛별이 것으로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남겨 </a:t>
              </a: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놓으렴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xmlns="" id="{FC886564-9126-4BFD-9F33-83710ECBD151}"/>
                </a:ext>
              </a:extLst>
            </p:cNvPr>
            <p:cNvSpPr txBox="1"/>
            <p:nvPr/>
          </p:nvSpPr>
          <p:spPr>
            <a:xfrm>
              <a:off x="4696675" y="972790"/>
              <a:ext cx="2053618" cy="1063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피자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전체의    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이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spc="-150" dirty="0" err="1">
                  <a:latin typeface="맑은 고딕" pitchFamily="50" charset="-127"/>
                  <a:ea typeface="맑은 고딕" pitchFamily="50" charset="-127"/>
                </a:rPr>
                <a:t>얼마만큼이지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xmlns="" id="{63C7A3D3-021E-401D-9054-E6CA40681CBA}"/>
                    </a:ext>
                  </a:extLst>
                </p:cNvPr>
                <p:cNvSpPr/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3C7A3D3-021E-401D-9054-E6CA40681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79422" y="897130"/>
                  <a:ext cx="565955" cy="71194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xmlns="" id="{8D89210B-D667-44AF-B66B-D157D6B187BC}"/>
                    </a:ext>
                  </a:extLst>
                </p:cNvPr>
                <p:cNvSpPr/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05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05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2" name="직사각형 5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D89210B-D667-44AF-B66B-D157D6B18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07880" y="1905165"/>
                  <a:ext cx="565955" cy="71194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51" y="439465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545906"/>
              </p:ext>
            </p:extLst>
          </p:nvPr>
        </p:nvGraphicFramePr>
        <p:xfrm>
          <a:off x="5292080" y="2222282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spc="-15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1" kern="1200" spc="-15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65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89386" y="2094457"/>
            <a:ext cx="5647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그림을 보고 알맞은 분수로 나타내고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주어진 분수만큼 도형에 나타낼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11" y="221614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xmlns="" id="{7C7EE28E-ABA3-4070-88D3-C1BD65DB9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1E6875C-7FFE-4F87-A301-8114C6624C39}"/>
              </a:ext>
            </a:extLst>
          </p:cNvPr>
          <p:cNvSpPr txBox="1"/>
          <p:nvPr/>
        </p:nvSpPr>
        <p:spPr>
          <a:xfrm>
            <a:off x="689386" y="2902677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부분을 보고 전체를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xmlns="" id="{B4D6E0D0-6C38-4748-8143-A1146939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11" y="304212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21">
            <a:extLst>
              <a:ext uri="{FF2B5EF4-FFF2-40B4-BE49-F238E27FC236}">
                <a16:creationId xmlns:a16="http://schemas.microsoft.com/office/drawing/2014/main" xmlns="" id="{EE64E1A5-0E7A-41E6-8821-44C9DBEFF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xmlns="" id="{68E2C72D-379E-4145-8842-5813D97A9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xmlns="" id="{DAFEFEFB-479F-402F-9F43-73D0648366D9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xmlns="" id="{90E1A7F2-65F1-4577-8206-41F61267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9168652-DBDD-434D-9388-0F148AB21129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색연필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337059" y="46850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>
            <a:extLst>
              <a:ext uri="{FF2B5EF4-FFF2-40B4-BE49-F238E27FC236}">
                <a16:creationId xmlns:a16="http://schemas.microsoft.com/office/drawing/2014/main" xmlns="" id="{2D9E964E-8E34-4CCB-ADE7-71F26C9A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1"/>
            <a:ext cx="6918956" cy="964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위치 고정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피자 조각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왼쪽 피자 조각을 오른쪽 피자 조각으로 이동하여 피자 색상이 채워지는 형태로 전자저작물과 반대로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6_3_03.html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\app\resource\contents\lesson06\ops\6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0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6" name="타원 55"/>
          <p:cNvSpPr/>
          <p:nvPr/>
        </p:nvSpPr>
        <p:spPr>
          <a:xfrm>
            <a:off x="5227030" y="1303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792609" y="1580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760632" y="1523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243896" y="1581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219444" y="1531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1" name="TextBox 43"/>
          <p:cNvSpPr txBox="1"/>
          <p:nvPr/>
        </p:nvSpPr>
        <p:spPr>
          <a:xfrm>
            <a:off x="389043" y="200016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피자 전체의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만큼을 나타내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xmlns="" id="{0992007F-9BEA-46B6-B565-3E70527D7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하늘이가 먹은 부분과 남은 부분은 피자 전체의 얼마인지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6" name="직사각형 21">
            <a:extLst>
              <a:ext uri="{FF2B5EF4-FFF2-40B4-BE49-F238E27FC236}">
                <a16:creationId xmlns:a16="http://schemas.microsoft.com/office/drawing/2014/main" xmlns="" id="{5B425F2E-D78C-45D3-9D72-360361D06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AF9D9AB-7F0D-4BAD-89DA-67A355B37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분수를 알아볼까요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38">
            <a:extLst>
              <a:ext uri="{FF2B5EF4-FFF2-40B4-BE49-F238E27FC236}">
                <a16:creationId xmlns:a16="http://schemas.microsoft.com/office/drawing/2014/main" xmlns="" id="{6AECF986-8ADA-4043-ADDA-044CB095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47" y="1429537"/>
            <a:ext cx="1102066" cy="37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61620C2-D992-4910-81ED-408AD983A817}"/>
              </a:ext>
            </a:extLst>
          </p:cNvPr>
          <p:cNvSpPr txBox="1"/>
          <p:nvPr/>
        </p:nvSpPr>
        <p:spPr>
          <a:xfrm>
            <a:off x="4144561" y="1477939"/>
            <a:ext cx="103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>
                <a:latin typeface="맑은 고딕" pitchFamily="50" charset="-127"/>
                <a:ea typeface="맑은 고딕" pitchFamily="50" charset="-127"/>
              </a:rPr>
              <a:t>177</a:t>
            </a: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C198AB-73C7-4589-8B04-223C95CB6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88" y="2811723"/>
            <a:ext cx="2554967" cy="2087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C82C222-61F7-4884-BA3C-0E9372F39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827" y="2892013"/>
            <a:ext cx="2040425" cy="199902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B405273E-610C-4FA8-89DC-CCD22ACAF3F5}"/>
              </a:ext>
            </a:extLst>
          </p:cNvPr>
          <p:cNvGrpSpPr/>
          <p:nvPr/>
        </p:nvGrpSpPr>
        <p:grpSpPr>
          <a:xfrm>
            <a:off x="4824029" y="2388956"/>
            <a:ext cx="1872208" cy="235103"/>
            <a:chOff x="3338715" y="2197503"/>
            <a:chExt cx="2261649" cy="235103"/>
          </a:xfrm>
        </p:grpSpPr>
        <p:sp>
          <p:nvSpPr>
            <p:cNvPr id="62" name="모서리가 둥근 직사각형 58">
              <a:extLst>
                <a:ext uri="{FF2B5EF4-FFF2-40B4-BE49-F238E27FC236}">
                  <a16:creationId xmlns:a16="http://schemas.microsoft.com/office/drawing/2014/main" xmlns="" id="{521B6F07-6127-4395-AC20-CD12D383B17D}"/>
                </a:ext>
              </a:extLst>
            </p:cNvPr>
            <p:cNvSpPr/>
            <p:nvPr/>
          </p:nvSpPr>
          <p:spPr>
            <a:xfrm>
              <a:off x="3343827" y="2197503"/>
              <a:ext cx="2256537" cy="235103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왼쪽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피자 조각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F5AE77A4-F4BB-41E7-ABD9-F3D78E5A59D9}"/>
                </a:ext>
              </a:extLst>
            </p:cNvPr>
            <p:cNvSpPr/>
            <p:nvPr/>
          </p:nvSpPr>
          <p:spPr>
            <a:xfrm>
              <a:off x="3338715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err="1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1448DFDE-66EC-46D5-8C9C-88E2625DB403}"/>
              </a:ext>
            </a:extLst>
          </p:cNvPr>
          <p:cNvSpPr/>
          <p:nvPr/>
        </p:nvSpPr>
        <p:spPr>
          <a:xfrm>
            <a:off x="4828260" y="2096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5EAC93D1-A271-42A6-8DCE-6026D46F7C9F}"/>
              </a:ext>
            </a:extLst>
          </p:cNvPr>
          <p:cNvSpPr/>
          <p:nvPr/>
        </p:nvSpPr>
        <p:spPr>
          <a:xfrm>
            <a:off x="6336196" y="157744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25071E9B-651C-4BB1-9C51-7D0A744B0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1300" y="1580636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graphicFrame>
        <p:nvGraphicFramePr>
          <p:cNvPr id="7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3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6_3_03_01.png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6_3_3_01_1.png / 6_3_3_01_2.png / 6_3_3_01_3.png / 6_3_3_01_4.png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\app\resource\contents\lesson06\ops\6\images\6_3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8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04" y="3744095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1448DFDE-66EC-46D5-8C9C-88E2625DB403}"/>
              </a:ext>
            </a:extLst>
          </p:cNvPr>
          <p:cNvSpPr/>
          <p:nvPr/>
        </p:nvSpPr>
        <p:spPr>
          <a:xfrm>
            <a:off x="2483768" y="269499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xmlns="" id="{1448DFDE-66EC-46D5-8C9C-88E2625DB403}"/>
              </a:ext>
            </a:extLst>
          </p:cNvPr>
          <p:cNvSpPr/>
          <p:nvPr/>
        </p:nvSpPr>
        <p:spPr>
          <a:xfrm>
            <a:off x="3333410" y="35044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xmlns="" id="{E03C568D-BAE6-47F5-A692-EE437E45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570999"/>
              </p:ext>
            </p:extLst>
          </p:nvPr>
        </p:nvGraphicFramePr>
        <p:xfrm>
          <a:off x="1813813" y="1877260"/>
          <a:ext cx="327258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272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2000" b="0" kern="1200" spc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265778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43785</TotalTime>
  <Words>2778</Words>
  <Application>Microsoft Office PowerPoint</Application>
  <PresentationFormat>화면 슬라이드 쇼(4:3)</PresentationFormat>
  <Paragraphs>994</Paragraphs>
  <Slides>36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7839</cp:revision>
  <cp:lastPrinted>2021-12-20T01:30:02Z</cp:lastPrinted>
  <dcterms:created xsi:type="dcterms:W3CDTF">2008-07-15T12:19:11Z</dcterms:created>
  <dcterms:modified xsi:type="dcterms:W3CDTF">2022-03-07T07:18:29Z</dcterms:modified>
</cp:coreProperties>
</file>